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</p:sldIdLst>
  <p:sldSz cx="13004800" cy="9753600"/>
  <p:notesSz cx="6858000" cy="9144000"/>
  <p:defaultTextStyle>
    <a:lvl1pPr algn="ctr" defTabSz="584200">
      <a:defRPr sz="4200">
        <a:latin typeface="+mn-lt"/>
        <a:ea typeface="+mn-ea"/>
        <a:cs typeface="+mn-cs"/>
        <a:sym typeface="Gill Sans"/>
      </a:defRPr>
    </a:lvl1pPr>
    <a:lvl2pPr indent="342900" algn="ctr" defTabSz="584200">
      <a:defRPr sz="4200">
        <a:latin typeface="+mn-lt"/>
        <a:ea typeface="+mn-ea"/>
        <a:cs typeface="+mn-cs"/>
        <a:sym typeface="Gill Sans"/>
      </a:defRPr>
    </a:lvl2pPr>
    <a:lvl3pPr indent="685800" algn="ctr" defTabSz="584200">
      <a:defRPr sz="4200">
        <a:latin typeface="+mn-lt"/>
        <a:ea typeface="+mn-ea"/>
        <a:cs typeface="+mn-cs"/>
        <a:sym typeface="Gill Sans"/>
      </a:defRPr>
    </a:lvl3pPr>
    <a:lvl4pPr indent="1028700" algn="ctr" defTabSz="584200">
      <a:defRPr sz="4200">
        <a:latin typeface="+mn-lt"/>
        <a:ea typeface="+mn-ea"/>
        <a:cs typeface="+mn-cs"/>
        <a:sym typeface="Gill Sans"/>
      </a:defRPr>
    </a:lvl4pPr>
    <a:lvl5pPr indent="1371600" algn="ctr" defTabSz="584200">
      <a:defRPr sz="4200">
        <a:latin typeface="+mn-lt"/>
        <a:ea typeface="+mn-ea"/>
        <a:cs typeface="+mn-cs"/>
        <a:sym typeface="Gill Sans"/>
      </a:defRPr>
    </a:lvl5pPr>
    <a:lvl6pPr indent="1714500" algn="ctr" defTabSz="584200">
      <a:defRPr sz="4200">
        <a:latin typeface="+mn-lt"/>
        <a:ea typeface="+mn-ea"/>
        <a:cs typeface="+mn-cs"/>
        <a:sym typeface="Gill Sans"/>
      </a:defRPr>
    </a:lvl6pPr>
    <a:lvl7pPr indent="2057400" algn="ctr" defTabSz="584200">
      <a:defRPr sz="4200">
        <a:latin typeface="+mn-lt"/>
        <a:ea typeface="+mn-ea"/>
        <a:cs typeface="+mn-cs"/>
        <a:sym typeface="Gill Sans"/>
      </a:defRPr>
    </a:lvl7pPr>
    <a:lvl8pPr indent="2400300" algn="ctr" defTabSz="584200">
      <a:defRPr sz="4200">
        <a:latin typeface="+mn-lt"/>
        <a:ea typeface="+mn-ea"/>
        <a:cs typeface="+mn-cs"/>
        <a:sym typeface="Gill Sans"/>
      </a:defRPr>
    </a:lvl8pPr>
    <a:lvl9pPr indent="2743200" algn="ctr" defTabSz="584200">
      <a:defRPr sz="4200">
        <a:latin typeface="+mn-lt"/>
        <a:ea typeface="+mn-ea"/>
        <a:cs typeface="+mn-cs"/>
        <a:sym typeface="Gill San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40" name="Shape 4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58420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lIns="0" tIns="0" rIns="0" bIns="0" anchor="b"/>
          <a:lstStyle/>
          <a:p>
            <a:pPr lvl="0">
              <a:defRPr sz="1800"/>
            </a:pPr>
            <a:r>
              <a:rPr sz="8400"/>
              <a:t>Title Text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  <a:lvl2pPr marL="0" indent="0" algn="ctr">
              <a:spcBef>
                <a:spcPts val="0"/>
              </a:spcBef>
              <a:buSzTx/>
              <a:buNone/>
              <a:defRPr sz="3600"/>
            </a:lvl2pPr>
            <a:lvl3pPr marL="0" indent="0" algn="ctr">
              <a:spcBef>
                <a:spcPts val="0"/>
              </a:spcBef>
              <a:buSzTx/>
              <a:buNone/>
              <a:defRPr sz="3600"/>
            </a:lvl3pPr>
            <a:lvl4pPr marL="0" indent="0" algn="ctr">
              <a:spcBef>
                <a:spcPts val="0"/>
              </a:spcBef>
              <a:buSzTx/>
              <a:buNone/>
              <a:defRPr sz="3600"/>
            </a:lvl4pPr>
            <a:lvl5pPr marL="0" indent="0" algn="ctr">
              <a:spcBef>
                <a:spcPts val="0"/>
              </a:spcBef>
              <a:buSzTx/>
              <a:buNone/>
              <a:defRPr sz="3600"/>
            </a:lvl5pPr>
          </a:lstStyle>
          <a:p>
            <a:pPr lvl="0">
              <a:defRPr sz="1800"/>
            </a:pPr>
            <a:r>
              <a:rPr sz="3600"/>
              <a:t>Body Level One</a:t>
            </a:r>
            <a:endParaRPr sz="3600"/>
          </a:p>
          <a:p>
            <a:pPr lvl="1">
              <a:defRPr sz="1800"/>
            </a:pPr>
            <a:r>
              <a:rPr sz="3600"/>
              <a:t>Body Level Two</a:t>
            </a:r>
            <a:endParaRPr sz="3600"/>
          </a:p>
          <a:p>
            <a:pPr lvl="2">
              <a:defRPr sz="1800"/>
            </a:pPr>
            <a:r>
              <a:rPr sz="3600"/>
              <a:t>Body Level Three</a:t>
            </a:r>
            <a:endParaRPr sz="3600"/>
          </a:p>
          <a:p>
            <a:pPr lvl="3">
              <a:defRPr sz="1800"/>
            </a:pPr>
            <a:r>
              <a:rPr sz="3600"/>
              <a:t>Body Level Four</a:t>
            </a:r>
            <a:endParaRPr sz="3600"/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>
            <p:ph type="title"/>
          </p:nvPr>
        </p:nvSpPr>
        <p:spPr>
          <a:xfrm>
            <a:off x="635000" y="1409700"/>
            <a:ext cx="5867400" cy="330200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7000"/>
            </a:lvl1pPr>
          </a:lstStyle>
          <a:p>
            <a:pPr lvl="0">
              <a:defRPr sz="1800"/>
            </a:pPr>
            <a:r>
              <a:rPr sz="7000"/>
              <a:t>Title Text</a:t>
            </a:r>
          </a:p>
        </p:txBody>
      </p:sp>
      <p:sp>
        <p:nvSpPr>
          <p:cNvPr id="26" name="Shape 26"/>
          <p:cNvSpPr/>
          <p:nvPr>
            <p:ph type="body" idx="1"/>
          </p:nvPr>
        </p:nvSpPr>
        <p:spPr>
          <a:xfrm>
            <a:off x="635000" y="4787900"/>
            <a:ext cx="5867400" cy="330200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spcBef>
                <a:spcPts val="0"/>
              </a:spcBef>
              <a:buSzTx/>
              <a:buNone/>
              <a:defRPr sz="3400"/>
            </a:lvl1pPr>
            <a:lvl2pPr marL="0" indent="0" algn="ctr">
              <a:spcBef>
                <a:spcPts val="0"/>
              </a:spcBef>
              <a:buSzTx/>
              <a:buNone/>
              <a:defRPr sz="3400"/>
            </a:lvl2pPr>
            <a:lvl3pPr marL="0" indent="0" algn="ctr">
              <a:spcBef>
                <a:spcPts val="0"/>
              </a:spcBef>
              <a:buSzTx/>
              <a:buNone/>
              <a:defRPr sz="3400"/>
            </a:lvl3pPr>
            <a:lvl4pPr marL="0" indent="0" algn="ctr">
              <a:spcBef>
                <a:spcPts val="0"/>
              </a:spcBef>
              <a:buSzTx/>
              <a:buNone/>
              <a:defRPr sz="3400"/>
            </a:lvl4pPr>
            <a:lvl5pPr marL="0" indent="0" algn="ctr">
              <a:spcBef>
                <a:spcPts val="0"/>
              </a:spcBef>
              <a:buSzTx/>
              <a:buNone/>
              <a:defRPr sz="3400"/>
            </a:lvl5pPr>
          </a:lstStyle>
          <a:p>
            <a:pPr lvl="0">
              <a:defRPr sz="1800"/>
            </a:pPr>
            <a:r>
              <a:rPr sz="3400"/>
              <a:t>Body Level One</a:t>
            </a:r>
            <a:endParaRPr sz="3400"/>
          </a:p>
          <a:p>
            <a:pPr lvl="1">
              <a:defRPr sz="1800"/>
            </a:pPr>
            <a:r>
              <a:rPr sz="3400"/>
              <a:t>Body Level Two</a:t>
            </a:r>
            <a:endParaRPr sz="3400"/>
          </a:p>
          <a:p>
            <a:pPr lvl="2">
              <a:defRPr sz="1800"/>
            </a:pPr>
            <a:r>
              <a:rPr sz="3400"/>
              <a:t>Body Level Three</a:t>
            </a:r>
            <a:endParaRPr sz="3400"/>
          </a:p>
          <a:p>
            <a:pPr lvl="3">
              <a:defRPr sz="1800"/>
            </a:pPr>
            <a:r>
              <a:rPr sz="3400"/>
              <a:t>Body Level Four</a:t>
            </a:r>
            <a:endParaRPr sz="3400"/>
          </a:p>
          <a:p>
            <a:pPr lvl="4">
              <a:defRPr sz="1800"/>
            </a:pPr>
            <a:r>
              <a:rPr sz="34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 Refl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/>
          <p:nvPr>
            <p:ph type="title"/>
          </p:nvPr>
        </p:nvSpPr>
        <p:spPr>
          <a:xfrm>
            <a:off x="635000" y="1409700"/>
            <a:ext cx="5867400" cy="330200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7000"/>
            </a:lvl1pPr>
          </a:lstStyle>
          <a:p>
            <a:pPr lvl="0">
              <a:defRPr sz="1800"/>
            </a:pPr>
            <a:r>
              <a:rPr sz="7000"/>
              <a:t>Title Text</a:t>
            </a:r>
          </a:p>
        </p:txBody>
      </p:sp>
      <p:sp>
        <p:nvSpPr>
          <p:cNvPr id="29" name="Shape 29"/>
          <p:cNvSpPr/>
          <p:nvPr>
            <p:ph type="body" idx="1"/>
          </p:nvPr>
        </p:nvSpPr>
        <p:spPr>
          <a:xfrm>
            <a:off x="635000" y="4787900"/>
            <a:ext cx="5867400" cy="330200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spcBef>
                <a:spcPts val="0"/>
              </a:spcBef>
              <a:buSzTx/>
              <a:buNone/>
              <a:defRPr sz="3400"/>
            </a:lvl1pPr>
            <a:lvl2pPr marL="0" indent="0" algn="ctr">
              <a:spcBef>
                <a:spcPts val="0"/>
              </a:spcBef>
              <a:buSzTx/>
              <a:buNone/>
              <a:defRPr sz="3400"/>
            </a:lvl2pPr>
            <a:lvl3pPr marL="0" indent="0" algn="ctr">
              <a:spcBef>
                <a:spcPts val="0"/>
              </a:spcBef>
              <a:buSzTx/>
              <a:buNone/>
              <a:defRPr sz="3400"/>
            </a:lvl3pPr>
            <a:lvl4pPr marL="0" indent="0" algn="ctr">
              <a:spcBef>
                <a:spcPts val="0"/>
              </a:spcBef>
              <a:buSzTx/>
              <a:buNone/>
              <a:defRPr sz="3400"/>
            </a:lvl4pPr>
            <a:lvl5pPr marL="0" indent="0" algn="ctr">
              <a:spcBef>
                <a:spcPts val="0"/>
              </a:spcBef>
              <a:buSzTx/>
              <a:buNone/>
              <a:defRPr sz="3400"/>
            </a:lvl5pPr>
          </a:lstStyle>
          <a:p>
            <a:pPr lvl="0">
              <a:defRPr sz="1800"/>
            </a:pPr>
            <a:r>
              <a:rPr sz="3400"/>
              <a:t>Body Level One</a:t>
            </a:r>
            <a:endParaRPr sz="3400"/>
          </a:p>
          <a:p>
            <a:pPr lvl="1">
              <a:defRPr sz="1800"/>
            </a:pPr>
            <a:r>
              <a:rPr sz="3400"/>
              <a:t>Body Level Two</a:t>
            </a:r>
            <a:endParaRPr sz="3400"/>
          </a:p>
          <a:p>
            <a:pPr lvl="2">
              <a:defRPr sz="1800"/>
            </a:pPr>
            <a:r>
              <a:rPr sz="3400"/>
              <a:t>Body Level Three</a:t>
            </a:r>
            <a:endParaRPr sz="3400"/>
          </a:p>
          <a:p>
            <a:pPr lvl="3">
              <a:defRPr sz="1800"/>
            </a:pPr>
            <a:r>
              <a:rPr sz="3400"/>
              <a:t>Body Level Four</a:t>
            </a:r>
            <a:endParaRPr sz="3400"/>
          </a:p>
          <a:p>
            <a:pPr lvl="4">
              <a:defRPr sz="1800"/>
            </a:pPr>
            <a:r>
              <a:rPr sz="34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400"/>
              <a:t>Title Text</a:t>
            </a:r>
          </a:p>
        </p:txBody>
      </p:sp>
      <p:sp>
        <p:nvSpPr>
          <p:cNvPr id="32" name="Shape 32"/>
          <p:cNvSpPr/>
          <p:nvPr>
            <p:ph type="body" idx="1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defRPr sz="3200"/>
            </a:lvl2pPr>
            <a:lvl3pPr marL="1701120" indent="-494620">
              <a:spcBef>
                <a:spcPts val="3800"/>
              </a:spcBef>
              <a:defRPr sz="3200"/>
            </a:lvl3pPr>
            <a:lvl4pPr marL="2145620" indent="-494620">
              <a:spcBef>
                <a:spcPts val="3800"/>
              </a:spcBef>
              <a:defRPr sz="3200"/>
            </a:lvl4pPr>
            <a:lvl5pPr marL="2590120" indent="-494620">
              <a:spcBef>
                <a:spcPts val="3800"/>
              </a:spcBef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400"/>
              <a:t>Title Text</a:t>
            </a:r>
          </a:p>
        </p:txBody>
      </p:sp>
      <p:sp>
        <p:nvSpPr>
          <p:cNvPr id="35" name="Shape 35"/>
          <p:cNvSpPr/>
          <p:nvPr>
            <p:ph type="body" idx="1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defRPr sz="3200"/>
            </a:lvl2pPr>
            <a:lvl3pPr marL="1701120" indent="-494620">
              <a:spcBef>
                <a:spcPts val="3800"/>
              </a:spcBef>
              <a:defRPr sz="3200"/>
            </a:lvl3pPr>
            <a:lvl4pPr marL="2145620" indent="-494620">
              <a:spcBef>
                <a:spcPts val="3800"/>
              </a:spcBef>
              <a:defRPr sz="3200"/>
            </a:lvl4pPr>
            <a:lvl5pPr marL="2590120" indent="-494620">
              <a:spcBef>
                <a:spcPts val="3800"/>
              </a:spcBef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400"/>
              <a:t>Title Text</a:t>
            </a:r>
          </a:p>
        </p:txBody>
      </p:sp>
      <p:sp>
        <p:nvSpPr>
          <p:cNvPr id="38" name="Shape 38"/>
          <p:cNvSpPr/>
          <p:nvPr>
            <p:ph type="body" idx="1"/>
          </p:nvPr>
        </p:nvSpPr>
        <p:spPr>
          <a:xfrm>
            <a:off x="7772400" y="2768600"/>
            <a:ext cx="39624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defRPr sz="3200"/>
            </a:lvl2pPr>
            <a:lvl3pPr marL="1701120" indent="-494620">
              <a:spcBef>
                <a:spcPts val="3800"/>
              </a:spcBef>
              <a:defRPr sz="3200"/>
            </a:lvl3pPr>
            <a:lvl4pPr marL="2145620" indent="-494620">
              <a:spcBef>
                <a:spcPts val="3800"/>
              </a:spcBef>
              <a:defRPr sz="3200"/>
            </a:lvl4pPr>
            <a:lvl5pPr marL="2590120" indent="-494620">
              <a:spcBef>
                <a:spcPts val="3800"/>
              </a:spcBef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400"/>
              <a:t>Title Text</a:t>
            </a:r>
          </a:p>
        </p:txBody>
      </p:sp>
      <p:sp>
        <p:nvSpPr>
          <p:cNvPr id="9" name="Shape 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Body Level One</a:t>
            </a:r>
            <a:endParaRPr sz="4200"/>
          </a:p>
          <a:p>
            <a:pPr lvl="1">
              <a:defRPr sz="1800"/>
            </a:pPr>
            <a:r>
              <a:rPr sz="4200"/>
              <a:t>Body Level Two</a:t>
            </a:r>
            <a:endParaRPr sz="4200"/>
          </a:p>
          <a:p>
            <a:pPr lvl="2">
              <a:defRPr sz="1800"/>
            </a:pPr>
            <a:r>
              <a:rPr sz="4200"/>
              <a:t>Body Level Three</a:t>
            </a:r>
            <a:endParaRPr sz="4200"/>
          </a:p>
          <a:p>
            <a:pPr lvl="3">
              <a:defRPr sz="1800"/>
            </a:pPr>
            <a:r>
              <a:rPr sz="4200"/>
              <a:t>Body Level Four</a:t>
            </a:r>
            <a:endParaRPr sz="4200"/>
          </a:p>
          <a:p>
            <a:pPr lvl="4">
              <a:defRPr sz="1800"/>
            </a:pPr>
            <a:r>
              <a:rPr sz="42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400"/>
              <a:t>Title Text</a:t>
            </a:r>
          </a:p>
        </p:txBody>
      </p:sp>
      <p:sp>
        <p:nvSpPr>
          <p:cNvPr id="12" name="Shape 1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 lIns="0" tIns="0" rIns="0" bIns="0" numCol="2" spcCol="523240" anchor="t"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defRPr sz="3200"/>
            </a:lvl2pPr>
            <a:lvl3pPr marL="1701120" indent="-494620">
              <a:spcBef>
                <a:spcPts val="3800"/>
              </a:spcBef>
              <a:defRPr sz="3200"/>
            </a:lvl3pPr>
            <a:lvl4pPr marL="2145620" indent="-494620">
              <a:spcBef>
                <a:spcPts val="3800"/>
              </a:spcBef>
              <a:defRPr sz="3200"/>
            </a:lvl4pPr>
            <a:lvl5pPr marL="2590120" indent="-494620">
              <a:spcBef>
                <a:spcPts val="3800"/>
              </a:spcBef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>
            <p:ph type="body" idx="1"/>
          </p:nvPr>
        </p:nvSpPr>
        <p:spPr>
          <a:xfrm>
            <a:off x="1270000" y="1270000"/>
            <a:ext cx="10464800" cy="7213600"/>
          </a:xfrm>
          <a:prstGeom prst="rect">
            <a:avLst/>
          </a:prstGeom>
        </p:spPr>
        <p:txBody>
          <a:bodyPr/>
          <a:lstStyle>
            <a:lvl1pPr>
              <a:spcBef>
                <a:spcPts val="4800"/>
              </a:spcBef>
            </a:lvl1pPr>
            <a:lvl2pPr>
              <a:spcBef>
                <a:spcPts val="4800"/>
              </a:spcBef>
            </a:lvl2pPr>
            <a:lvl3pPr>
              <a:spcBef>
                <a:spcPts val="4800"/>
              </a:spcBef>
            </a:lvl3pPr>
            <a:lvl4pPr>
              <a:spcBef>
                <a:spcPts val="4800"/>
              </a:spcBef>
            </a:lvl4pPr>
            <a:lvl5pPr>
              <a:spcBef>
                <a:spcPts val="4800"/>
              </a:spcBef>
            </a:lvl5pPr>
          </a:lstStyle>
          <a:p>
            <a:pPr lvl="0">
              <a:defRPr sz="1800"/>
            </a:pPr>
            <a:r>
              <a:rPr sz="4200"/>
              <a:t>Body Level One</a:t>
            </a:r>
            <a:endParaRPr sz="4200"/>
          </a:p>
          <a:p>
            <a:pPr lvl="1">
              <a:defRPr sz="1800"/>
            </a:pPr>
            <a:r>
              <a:rPr sz="4200"/>
              <a:t>Body Level Two</a:t>
            </a:r>
            <a:endParaRPr sz="4200"/>
          </a:p>
          <a:p>
            <a:pPr lvl="2">
              <a:defRPr sz="1800"/>
            </a:pPr>
            <a:r>
              <a:rPr sz="4200"/>
              <a:t>Body Level Three</a:t>
            </a:r>
            <a:endParaRPr sz="4200"/>
          </a:p>
          <a:p>
            <a:pPr lvl="3">
              <a:defRPr sz="1800"/>
            </a:pPr>
            <a:r>
              <a:rPr sz="4200"/>
              <a:t>Body Level Four</a:t>
            </a:r>
            <a:endParaRPr sz="4200"/>
          </a:p>
          <a:p>
            <a:pPr lvl="4">
              <a:defRPr sz="1800"/>
            </a:pPr>
            <a:r>
              <a:rPr sz="42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400"/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>
            <p:ph type="title"/>
          </p:nvPr>
        </p:nvSpPr>
        <p:spPr>
          <a:xfrm>
            <a:off x="1270000" y="2971800"/>
            <a:ext cx="10464800" cy="3810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400"/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400"/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 Refl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/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400"/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lvl="0">
              <a:defRPr sz="1800"/>
            </a:pPr>
            <a:r>
              <a:rPr sz="8400"/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lvl="0">
              <a:defRPr sz="1800"/>
            </a:pPr>
            <a:r>
              <a:rPr sz="4200"/>
              <a:t>Body Level One</a:t>
            </a:r>
            <a:endParaRPr sz="4200"/>
          </a:p>
          <a:p>
            <a:pPr lvl="1">
              <a:defRPr sz="1800"/>
            </a:pPr>
            <a:r>
              <a:rPr sz="4200"/>
              <a:t>Body Level Two</a:t>
            </a:r>
            <a:endParaRPr sz="4200"/>
          </a:p>
          <a:p>
            <a:pPr lvl="2">
              <a:defRPr sz="1800"/>
            </a:pPr>
            <a:r>
              <a:rPr sz="4200"/>
              <a:t>Body Level Three</a:t>
            </a:r>
            <a:endParaRPr sz="4200"/>
          </a:p>
          <a:p>
            <a:pPr lvl="3">
              <a:defRPr sz="1800"/>
            </a:pPr>
            <a:r>
              <a:rPr sz="4200"/>
              <a:t>Body Level Four</a:t>
            </a:r>
            <a:endParaRPr sz="4200"/>
          </a:p>
          <a:p>
            <a:pPr lvl="4">
              <a:defRPr sz="1800"/>
            </a:pPr>
            <a:r>
              <a:rPr sz="4200"/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transition spd="med" advClick="1"/>
  <p:txStyles>
    <p:titleStyle>
      <a:lvl1pPr algn="ctr" defTabSz="584200">
        <a:defRPr sz="8400">
          <a:latin typeface="+mn-lt"/>
          <a:ea typeface="+mn-ea"/>
          <a:cs typeface="+mn-cs"/>
          <a:sym typeface="Gill Sans"/>
        </a:defRPr>
      </a:lvl1pPr>
      <a:lvl2pPr indent="228600" algn="ctr" defTabSz="584200">
        <a:defRPr sz="8400">
          <a:latin typeface="+mn-lt"/>
          <a:ea typeface="+mn-ea"/>
          <a:cs typeface="+mn-cs"/>
          <a:sym typeface="Gill Sans"/>
        </a:defRPr>
      </a:lvl2pPr>
      <a:lvl3pPr indent="457200" algn="ctr" defTabSz="584200">
        <a:defRPr sz="8400">
          <a:latin typeface="+mn-lt"/>
          <a:ea typeface="+mn-ea"/>
          <a:cs typeface="+mn-cs"/>
          <a:sym typeface="Gill Sans"/>
        </a:defRPr>
      </a:lvl3pPr>
      <a:lvl4pPr indent="685800" algn="ctr" defTabSz="584200">
        <a:defRPr sz="8400">
          <a:latin typeface="+mn-lt"/>
          <a:ea typeface="+mn-ea"/>
          <a:cs typeface="+mn-cs"/>
          <a:sym typeface="Gill Sans"/>
        </a:defRPr>
      </a:lvl4pPr>
      <a:lvl5pPr indent="914400" algn="ctr" defTabSz="584200">
        <a:defRPr sz="8400">
          <a:latin typeface="+mn-lt"/>
          <a:ea typeface="+mn-ea"/>
          <a:cs typeface="+mn-cs"/>
          <a:sym typeface="Gill Sans"/>
        </a:defRPr>
      </a:lvl5pPr>
      <a:lvl6pPr indent="1143000" algn="ctr" defTabSz="584200">
        <a:defRPr sz="8400">
          <a:latin typeface="+mn-lt"/>
          <a:ea typeface="+mn-ea"/>
          <a:cs typeface="+mn-cs"/>
          <a:sym typeface="Gill Sans"/>
        </a:defRPr>
      </a:lvl6pPr>
      <a:lvl7pPr indent="1371600" algn="ctr" defTabSz="584200">
        <a:defRPr sz="8400">
          <a:latin typeface="+mn-lt"/>
          <a:ea typeface="+mn-ea"/>
          <a:cs typeface="+mn-cs"/>
          <a:sym typeface="Gill Sans"/>
        </a:defRPr>
      </a:lvl7pPr>
      <a:lvl8pPr indent="1600200" algn="ctr" defTabSz="584200">
        <a:defRPr sz="8400">
          <a:latin typeface="+mn-lt"/>
          <a:ea typeface="+mn-ea"/>
          <a:cs typeface="+mn-cs"/>
          <a:sym typeface="Gill Sans"/>
        </a:defRPr>
      </a:lvl8pPr>
      <a:lvl9pPr indent="1828800" algn="ctr" defTabSz="584200">
        <a:defRPr sz="8400">
          <a:latin typeface="+mn-lt"/>
          <a:ea typeface="+mn-ea"/>
          <a:cs typeface="+mn-cs"/>
          <a:sym typeface="Gill Sans"/>
        </a:defRPr>
      </a:lvl9pPr>
    </p:titleStyle>
    <p:bodyStyle>
      <a:lvl1pPr marL="889000" indent="-571500" defTabSz="584200">
        <a:spcBef>
          <a:spcPts val="2400"/>
        </a:spcBef>
        <a:buSzPct val="171000"/>
        <a:buChar char="•"/>
        <a:defRPr sz="4200">
          <a:latin typeface="+mn-lt"/>
          <a:ea typeface="+mn-ea"/>
          <a:cs typeface="+mn-cs"/>
          <a:sym typeface="Gill Sans"/>
        </a:defRPr>
      </a:lvl1pPr>
      <a:lvl2pPr marL="1333500" indent="-571500" defTabSz="584200">
        <a:spcBef>
          <a:spcPts val="2400"/>
        </a:spcBef>
        <a:buSzPct val="171000"/>
        <a:buChar char="•"/>
        <a:defRPr sz="4200">
          <a:latin typeface="+mn-lt"/>
          <a:ea typeface="+mn-ea"/>
          <a:cs typeface="+mn-cs"/>
          <a:sym typeface="Gill Sans"/>
        </a:defRPr>
      </a:lvl2pPr>
      <a:lvl3pPr marL="1778000" indent="-571500" defTabSz="584200">
        <a:spcBef>
          <a:spcPts val="2400"/>
        </a:spcBef>
        <a:buSzPct val="171000"/>
        <a:buChar char="•"/>
        <a:defRPr sz="4200">
          <a:latin typeface="+mn-lt"/>
          <a:ea typeface="+mn-ea"/>
          <a:cs typeface="+mn-cs"/>
          <a:sym typeface="Gill Sans"/>
        </a:defRPr>
      </a:lvl3pPr>
      <a:lvl4pPr marL="2222500" indent="-571500" defTabSz="584200">
        <a:spcBef>
          <a:spcPts val="2400"/>
        </a:spcBef>
        <a:buSzPct val="171000"/>
        <a:buChar char="•"/>
        <a:defRPr sz="4200">
          <a:latin typeface="+mn-lt"/>
          <a:ea typeface="+mn-ea"/>
          <a:cs typeface="+mn-cs"/>
          <a:sym typeface="Gill Sans"/>
        </a:defRPr>
      </a:lvl4pPr>
      <a:lvl5pPr marL="2667000" indent="-571500" defTabSz="584200">
        <a:spcBef>
          <a:spcPts val="2400"/>
        </a:spcBef>
        <a:buSzPct val="171000"/>
        <a:buChar char="•"/>
        <a:defRPr sz="4200">
          <a:latin typeface="+mn-lt"/>
          <a:ea typeface="+mn-ea"/>
          <a:cs typeface="+mn-cs"/>
          <a:sym typeface="Gill Sans"/>
        </a:defRPr>
      </a:lvl5pPr>
      <a:lvl6pPr marL="3022600" indent="-571500" defTabSz="584200">
        <a:spcBef>
          <a:spcPts val="2400"/>
        </a:spcBef>
        <a:buSzPct val="171000"/>
        <a:buChar char="•"/>
        <a:defRPr sz="4200">
          <a:latin typeface="+mn-lt"/>
          <a:ea typeface="+mn-ea"/>
          <a:cs typeface="+mn-cs"/>
          <a:sym typeface="Gill Sans"/>
        </a:defRPr>
      </a:lvl6pPr>
      <a:lvl7pPr marL="3378200" indent="-571500" defTabSz="584200">
        <a:spcBef>
          <a:spcPts val="2400"/>
        </a:spcBef>
        <a:buSzPct val="171000"/>
        <a:buChar char="•"/>
        <a:defRPr sz="4200">
          <a:latin typeface="+mn-lt"/>
          <a:ea typeface="+mn-ea"/>
          <a:cs typeface="+mn-cs"/>
          <a:sym typeface="Gill Sans"/>
        </a:defRPr>
      </a:lvl7pPr>
      <a:lvl8pPr marL="3733800" indent="-571500" defTabSz="584200">
        <a:spcBef>
          <a:spcPts val="2400"/>
        </a:spcBef>
        <a:buSzPct val="171000"/>
        <a:buChar char="•"/>
        <a:defRPr sz="4200">
          <a:latin typeface="+mn-lt"/>
          <a:ea typeface="+mn-ea"/>
          <a:cs typeface="+mn-cs"/>
          <a:sym typeface="Gill Sans"/>
        </a:defRPr>
      </a:lvl8pPr>
      <a:lvl9pPr marL="4089400" indent="-571500" defTabSz="584200">
        <a:spcBef>
          <a:spcPts val="2400"/>
        </a:spcBef>
        <a:buSzPct val="171000"/>
        <a:buChar char="•"/>
        <a:defRPr sz="4200">
          <a:latin typeface="+mn-lt"/>
          <a:ea typeface="+mn-ea"/>
          <a:cs typeface="+mn-cs"/>
          <a:sym typeface="Gill Sans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11.png"/><Relationship Id="rId4" Type="http://schemas.openxmlformats.org/officeDocument/2006/relationships/image" Target="../media/image12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13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"/><Relationship Id="rId3" Type="http://schemas.openxmlformats.org/officeDocument/2006/relationships/image" Target="../media/image2.tif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9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>
            <p:ph type="body" idx="1"/>
          </p:nvPr>
        </p:nvSpPr>
        <p:spPr>
          <a:xfrm>
            <a:off x="3441700" y="914400"/>
            <a:ext cx="6032500" cy="990600"/>
          </a:xfrm>
          <a:prstGeom prst="rect">
            <a:avLst/>
          </a:prstGeom>
        </p:spPr>
        <p:txBody>
          <a:bodyPr/>
          <a:lstStyle/>
          <a:p>
            <a:pPr lvl="0" marL="40639" marR="40639" algn="l" defTabSz="914400">
              <a:spcBef>
                <a:spcPts val="700"/>
              </a:spcBef>
              <a:buClr>
                <a:srgbClr val="000000"/>
              </a:buClr>
              <a:buFont typeface="Verdana"/>
              <a:defRPr sz="1800"/>
            </a:pPr>
            <a:r>
              <a:rPr sz="6400">
                <a:solidFill>
                  <a:srgbClr val="C31A00"/>
                </a:solidFill>
                <a:uFill>
                  <a:solidFill>
                    <a:srgbClr val="C31A00"/>
                  </a:solidFill>
                </a:uFill>
                <a:latin typeface="Mona Lisa Solid ITC TT"/>
                <a:ea typeface="Mona Lisa Solid ITC TT"/>
                <a:cs typeface="Mona Lisa Solid ITC TT"/>
                <a:sym typeface="Mona Lisa Solid ITC TT"/>
              </a:rPr>
              <a:t>C</a:t>
            </a:r>
            <a:r>
              <a:rPr sz="6400">
                <a:solidFill>
                  <a:srgbClr val="66802E"/>
                </a:solidFill>
                <a:uFill>
                  <a:solidFill>
                    <a:srgbClr val="66802E"/>
                  </a:solidFill>
                </a:uFill>
                <a:latin typeface="Mona Lisa Solid ITC TT"/>
                <a:ea typeface="Mona Lisa Solid ITC TT"/>
                <a:cs typeface="Mona Lisa Solid ITC TT"/>
                <a:sym typeface="Mona Lisa Solid ITC TT"/>
              </a:rPr>
              <a:t>o</a:t>
            </a:r>
            <a:r>
              <a:rPr sz="6400">
                <a:solidFill>
                  <a:srgbClr val="7F4720"/>
                </a:solidFill>
                <a:uFill>
                  <a:solidFill>
                    <a:srgbClr val="7F4720"/>
                  </a:solidFill>
                </a:uFill>
                <a:latin typeface="Mona Lisa Solid ITC TT"/>
                <a:ea typeface="Mona Lisa Solid ITC TT"/>
                <a:cs typeface="Mona Lisa Solid ITC TT"/>
                <a:sym typeface="Mona Lisa Solid ITC TT"/>
              </a:rPr>
              <a:t>l</a:t>
            </a:r>
            <a:r>
              <a:rPr sz="6400">
                <a:solidFill>
                  <a:srgbClr val="042C92"/>
                </a:solidFill>
                <a:uFill>
                  <a:solidFill>
                    <a:srgbClr val="042C92"/>
                  </a:solidFill>
                </a:uFill>
                <a:latin typeface="Mona Lisa Solid ITC TT"/>
                <a:ea typeface="Mona Lisa Solid ITC TT"/>
                <a:cs typeface="Mona Lisa Solid ITC TT"/>
                <a:sym typeface="Mona Lisa Solid ITC TT"/>
              </a:rPr>
              <a:t>o</a:t>
            </a:r>
            <a:r>
              <a:rPr sz="6400">
                <a:solidFill>
                  <a:srgbClr val="F14A3B"/>
                </a:solidFill>
                <a:uFill>
                  <a:solidFill>
                    <a:srgbClr val="F14A3B"/>
                  </a:solidFill>
                </a:uFill>
                <a:latin typeface="Mona Lisa Solid ITC TT"/>
                <a:ea typeface="Mona Lisa Solid ITC TT"/>
                <a:cs typeface="Mona Lisa Solid ITC TT"/>
                <a:sym typeface="Mona Lisa Solid ITC TT"/>
              </a:rPr>
              <a:t>r</a:t>
            </a:r>
          </a:p>
        </p:txBody>
      </p:sp>
      <p:grpSp>
        <p:nvGrpSpPr>
          <p:cNvPr id="45" name="Group 45"/>
          <p:cNvGrpSpPr/>
          <p:nvPr/>
        </p:nvGrpSpPr>
        <p:grpSpPr>
          <a:xfrm>
            <a:off x="3467099" y="1955799"/>
            <a:ext cx="6057901" cy="6122157"/>
            <a:chOff x="-215900" y="-139700"/>
            <a:chExt cx="6057900" cy="6122155"/>
          </a:xfrm>
        </p:grpSpPr>
        <p:pic>
          <p:nvPicPr>
            <p:cNvPr id="44" name="futurism-umberto-boccioni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5626100" cy="556335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3" name="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215900" y="-139700"/>
              <a:ext cx="6057900" cy="6122156"/>
            </a:xfrm>
            <a:prstGeom prst="rect">
              <a:avLst/>
            </a:prstGeom>
            <a:effectLst/>
          </p:spPr>
        </p:pic>
      </p:grpSp>
      <p:sp>
        <p:nvSpPr>
          <p:cNvPr id="46" name="Shape 46"/>
          <p:cNvSpPr/>
          <p:nvPr/>
        </p:nvSpPr>
        <p:spPr>
          <a:xfrm>
            <a:off x="3482584" y="7979339"/>
            <a:ext cx="5626101" cy="360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>
                <a:latin typeface="Arial"/>
                <a:ea typeface="Arial"/>
                <a:cs typeface="Arial"/>
                <a:sym typeface="Arial"/>
              </a:rPr>
              <a:t>Umberto Boccioni, </a:t>
            </a:r>
            <a:r>
              <a:rPr i="1">
                <a:latin typeface="Arial"/>
                <a:ea typeface="Arial"/>
                <a:cs typeface="Arial"/>
                <a:sym typeface="Arial"/>
              </a:rPr>
              <a:t>Elasticity</a:t>
            </a:r>
            <a:r>
              <a:rPr>
                <a:latin typeface="Arial"/>
                <a:ea typeface="Arial"/>
                <a:cs typeface="Arial"/>
                <a:sym typeface="Arial"/>
              </a:rPr>
              <a:t>, 1912</a:t>
            </a:r>
          </a:p>
        </p:txBody>
      </p:sp>
      <p:sp>
        <p:nvSpPr>
          <p:cNvPr id="47" name="Shape 47"/>
          <p:cNvSpPr/>
          <p:nvPr>
            <p:ph type="sldNum" sz="quarter" idx="4294967295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800"/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/>
        </p:nvSpPr>
        <p:spPr>
          <a:xfrm>
            <a:off x="330200" y="7708900"/>
            <a:ext cx="12344400" cy="533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 marR="40639" indent="0" algn="l" defTabSz="914400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Font typeface="Verdana"/>
              <a:defRPr sz="1800"/>
            </a:pPr>
            <a:r>
              <a:rPr b="1" sz="2800">
                <a:uFill>
                  <a:solidFill/>
                </a:uFill>
                <a:latin typeface="Verdana"/>
                <a:ea typeface="Verdana"/>
                <a:cs typeface="Verdana"/>
                <a:sym typeface="Verdana"/>
              </a:rPr>
              <a:t>Intensity </a:t>
            </a:r>
            <a:r>
              <a:rPr sz="2800">
                <a:uFill>
                  <a:solidFill/>
                </a:uFill>
                <a:latin typeface="Verdana"/>
                <a:ea typeface="Verdana"/>
                <a:cs typeface="Verdana"/>
                <a:sym typeface="Verdana"/>
              </a:rPr>
              <a:t>or</a:t>
            </a:r>
            <a:r>
              <a:rPr b="1" sz="2800">
                <a:uFill>
                  <a:solidFill/>
                </a:uFill>
                <a:latin typeface="Verdana"/>
                <a:ea typeface="Verdana"/>
                <a:cs typeface="Verdana"/>
                <a:sym typeface="Verdana"/>
              </a:rPr>
              <a:t> Saturation</a:t>
            </a:r>
            <a:r>
              <a:rPr sz="2800">
                <a:uFill>
                  <a:solidFill/>
                </a:uFill>
                <a:latin typeface="Verdana"/>
                <a:ea typeface="Verdana"/>
                <a:cs typeface="Verdana"/>
                <a:sym typeface="Verdana"/>
              </a:rPr>
              <a:t> is the level of pure color that is present.</a:t>
            </a:r>
          </a:p>
        </p:txBody>
      </p:sp>
      <p:sp>
        <p:nvSpPr>
          <p:cNvPr id="105" name="Shape 105"/>
          <p:cNvSpPr/>
          <p:nvPr>
            <p:ph type="sldNum" sz="quarter" idx="4294967295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800"/>
            </a:lvl1pPr>
          </a:lstStyle>
          <a:p>
            <a:pPr lvl="0"/>
            <a:fld id="{86CB4B4D-7CA3-9044-876B-883B54F8677D}" type="slidenum"/>
          </a:p>
        </p:txBody>
      </p:sp>
      <p:pic>
        <p:nvPicPr>
          <p:cNvPr id="106" name="url?sa=i&amp;rct=j&amp;q=&amp;esrc=s&amp;source=images&amp;cd=&amp;docid=pVRXfFPHgkoipM&amp;tbnid=AG4YBkDpo8b6RM-&amp;ved=0CAUQjRw&amp;url=http%3A%2F%2Fpixeltut.com%2Fphotoshop%2Fdifference-between-saturation-and-vibrance-in-photoshop&amp;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89100" y="1727538"/>
            <a:ext cx="9271001" cy="4388274"/>
          </a:xfrm>
          <a:prstGeom prst="rect">
            <a:avLst/>
          </a:prstGeom>
          <a:ln w="12700">
            <a:miter lim="400000"/>
          </a:ln>
        </p:spPr>
      </p:pic>
      <p:sp>
        <p:nvSpPr>
          <p:cNvPr id="107" name="Shape 107"/>
          <p:cNvSpPr/>
          <p:nvPr/>
        </p:nvSpPr>
        <p:spPr>
          <a:xfrm>
            <a:off x="1473200" y="6341039"/>
            <a:ext cx="10058400" cy="360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r>
              <a:t>From http://pixeltut.com/photoshop/difference-between-saturation-and-vibrance-in-photoshop</a:t>
            </a:r>
          </a:p>
        </p:txBody>
      </p:sp>
    </p:spTree>
  </p:cSld>
  <p:clrMapOvr>
    <a:masterClrMapping/>
  </p:clrMapOvr>
  <p:transition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>
            <p:ph type="title"/>
          </p:nvPr>
        </p:nvSpPr>
        <p:spPr>
          <a:xfrm>
            <a:off x="558800" y="381000"/>
            <a:ext cx="2794000" cy="4254500"/>
          </a:xfrm>
          <a:prstGeom prst="rect">
            <a:avLst/>
          </a:prstGeom>
        </p:spPr>
        <p:txBody>
          <a:bodyPr/>
          <a:lstStyle/>
          <a:p>
            <a:pPr lvl="0" marR="40639" algn="l" defTabSz="914400">
              <a:lnSpc>
                <a:spcPct val="90000"/>
              </a:lnSpc>
              <a:spcBef>
                <a:spcPts val="700"/>
              </a:spcBef>
              <a:defRPr sz="1800"/>
            </a:pPr>
            <a:r>
              <a:rPr b="1" sz="400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Gamut</a:t>
            </a:r>
            <a:r>
              <a:rPr sz="360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</a:t>
            </a:r>
            <a:endParaRPr sz="3600">
              <a:uFill>
                <a:solidFill/>
              </a:uFill>
              <a:latin typeface="Arial"/>
              <a:ea typeface="Arial"/>
              <a:cs typeface="Arial"/>
              <a:sym typeface="Arial"/>
            </a:endParaRPr>
          </a:p>
          <a:p>
            <a:pPr lvl="0" marR="40639" algn="l" defTabSz="914400">
              <a:lnSpc>
                <a:spcPct val="90000"/>
              </a:lnSpc>
              <a:spcBef>
                <a:spcPts val="700"/>
              </a:spcBef>
              <a:defRPr sz="1800"/>
            </a:pPr>
            <a:r>
              <a:rPr sz="360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is the spectrum of colors available in any medium</a:t>
            </a:r>
          </a:p>
        </p:txBody>
      </p:sp>
      <p:sp>
        <p:nvSpPr>
          <p:cNvPr id="110" name="Shape 110"/>
          <p:cNvSpPr/>
          <p:nvPr>
            <p:ph type="body" idx="1"/>
          </p:nvPr>
        </p:nvSpPr>
        <p:spPr>
          <a:xfrm>
            <a:off x="190500" y="5626100"/>
            <a:ext cx="7874000" cy="2781300"/>
          </a:xfrm>
          <a:prstGeom prst="rect">
            <a:avLst/>
          </a:prstGeom>
        </p:spPr>
        <p:txBody>
          <a:bodyPr lIns="0" tIns="0" rIns="0" bIns="0" anchor="t"/>
          <a:lstStyle/>
          <a:p>
            <a:pPr lvl="1" marL="0" marR="40639" indent="0" defTabSz="914400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SzTx/>
              <a:buFont typeface="Verdana"/>
              <a:buNone/>
              <a:defRPr sz="1800"/>
            </a:pPr>
            <a:r>
              <a:rPr sz="360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Large area = Colors humans can see</a:t>
            </a:r>
            <a:endParaRPr sz="3600">
              <a:uFill>
                <a:solidFill/>
              </a:uFill>
              <a:latin typeface="Arial"/>
              <a:ea typeface="Arial"/>
              <a:cs typeface="Arial"/>
              <a:sym typeface="Arial"/>
            </a:endParaRPr>
          </a:p>
          <a:p>
            <a:pPr lvl="1" marL="0" marR="40639" indent="0" defTabSz="914400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SzTx/>
              <a:buFont typeface="Verdana"/>
              <a:buNone/>
              <a:defRPr sz="1800"/>
            </a:pPr>
            <a:r>
              <a:rPr sz="360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White triangle = Colors a monitor can produce</a:t>
            </a:r>
            <a:endParaRPr sz="3600">
              <a:uFill>
                <a:solidFill/>
              </a:uFill>
              <a:latin typeface="Arial"/>
              <a:ea typeface="Arial"/>
              <a:cs typeface="Arial"/>
              <a:sym typeface="Arial"/>
            </a:endParaRPr>
          </a:p>
          <a:p>
            <a:pPr lvl="1" marL="0" marR="40639" indent="0" defTabSz="914400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SzTx/>
              <a:buFont typeface="Verdana"/>
              <a:buNone/>
              <a:defRPr sz="1800"/>
            </a:pPr>
            <a:r>
              <a:rPr sz="360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Black line = Colors a printer can produce</a:t>
            </a:r>
          </a:p>
        </p:txBody>
      </p:sp>
      <p:pic>
        <p:nvPicPr>
          <p:cNvPr id="111" name="08-13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215570" y="5216253"/>
            <a:ext cx="4154479" cy="3632201"/>
          </a:xfrm>
          <a:prstGeom prst="rect">
            <a:avLst/>
          </a:prstGeom>
          <a:ln w="12700">
            <a:miter lim="400000"/>
          </a:ln>
        </p:spPr>
      </p:pic>
      <p:sp>
        <p:nvSpPr>
          <p:cNvPr id="112" name="Shape 112"/>
          <p:cNvSpPr/>
          <p:nvPr>
            <p:ph type="sldNum" sz="quarter" idx="4294967295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800"/>
            </a:lvl1pPr>
          </a:lstStyle>
          <a:p>
            <a:pPr lvl="0"/>
            <a:fld id="{86CB4B4D-7CA3-9044-876B-883B54F8677D}" type="slidenum"/>
          </a:p>
        </p:txBody>
      </p:sp>
      <p:pic>
        <p:nvPicPr>
          <p:cNvPr id="113" name="retinagamut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219073" y="387335"/>
            <a:ext cx="4089401" cy="4270939"/>
          </a:xfrm>
          <a:prstGeom prst="rect">
            <a:avLst/>
          </a:prstGeom>
          <a:ln w="12700">
            <a:miter lim="400000"/>
          </a:ln>
        </p:spPr>
      </p:pic>
      <p:pic>
        <p:nvPicPr>
          <p:cNvPr id="114" name="unibodygamut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974251" y="388408"/>
            <a:ext cx="4093418" cy="4254501"/>
          </a:xfrm>
          <a:prstGeom prst="rect">
            <a:avLst/>
          </a:prstGeom>
          <a:ln w="12700">
            <a:miter lim="400000"/>
          </a:ln>
        </p:spPr>
      </p:pic>
      <p:sp>
        <p:nvSpPr>
          <p:cNvPr id="115" name="Shape 115"/>
          <p:cNvSpPr/>
          <p:nvPr/>
        </p:nvSpPr>
        <p:spPr>
          <a:xfrm>
            <a:off x="8212937" y="4651939"/>
            <a:ext cx="3731271" cy="360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r>
              <a:t>Retina gamut display, MacBook Pro</a:t>
            </a:r>
          </a:p>
        </p:txBody>
      </p:sp>
      <p:sp>
        <p:nvSpPr>
          <p:cNvPr id="116" name="Shape 116"/>
          <p:cNvSpPr/>
          <p:nvPr/>
        </p:nvSpPr>
        <p:spPr>
          <a:xfrm>
            <a:off x="3972917" y="4658289"/>
            <a:ext cx="3900377" cy="360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r>
              <a:t>Gamut display for early MacBook Pro</a:t>
            </a:r>
          </a:p>
        </p:txBody>
      </p:sp>
      <p:sp>
        <p:nvSpPr>
          <p:cNvPr id="117" name="Shape 117"/>
          <p:cNvSpPr/>
          <p:nvPr/>
        </p:nvSpPr>
        <p:spPr>
          <a:xfrm>
            <a:off x="189377" y="9287439"/>
            <a:ext cx="9161191" cy="360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r>
              <a:t>See http://cdtobie.wordpress.com/2012/06/18/color-gamut-of-retina-display-macbook-pro/</a:t>
            </a:r>
          </a:p>
        </p:txBody>
      </p:sp>
      <p:sp>
        <p:nvSpPr>
          <p:cNvPr id="118" name="Shape 118"/>
          <p:cNvSpPr/>
          <p:nvPr/>
        </p:nvSpPr>
        <p:spPr>
          <a:xfrm>
            <a:off x="8216831" y="8823889"/>
            <a:ext cx="4154650" cy="360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r>
              <a:t>Gamut display for computers circa 2005</a:t>
            </a:r>
          </a:p>
        </p:txBody>
      </p:sp>
    </p:spTree>
  </p:cSld>
  <p:clrMapOvr>
    <a:masterClrMapping/>
  </p:clrMapOvr>
  <p:transition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>
            <p:ph type="title"/>
          </p:nvPr>
        </p:nvSpPr>
        <p:spPr>
          <a:xfrm>
            <a:off x="508000" y="1320800"/>
            <a:ext cx="5740400" cy="1143000"/>
          </a:xfrm>
          <a:prstGeom prst="rect">
            <a:avLst/>
          </a:prstGeom>
        </p:spPr>
        <p:txBody>
          <a:bodyPr/>
          <a:lstStyle/>
          <a:p>
            <a:pPr lvl="0" marL="40639" marR="40639" defTabSz="914400">
              <a:defRPr sz="1800"/>
            </a:pPr>
            <a:r>
              <a:rPr sz="7200">
                <a:solidFill>
                  <a:srgbClr val="C31A00"/>
                </a:solidFill>
                <a:uFill>
                  <a:solidFill>
                    <a:srgbClr val="C31A00"/>
                  </a:solidFill>
                </a:uFill>
                <a:latin typeface="Mona Lisa Solid ITC TT"/>
                <a:ea typeface="Mona Lisa Solid ITC TT"/>
                <a:cs typeface="Mona Lisa Solid ITC TT"/>
                <a:sym typeface="Mona Lisa Solid ITC TT"/>
              </a:rPr>
              <a:t>C</a:t>
            </a:r>
            <a:r>
              <a:rPr sz="7200">
                <a:solidFill>
                  <a:srgbClr val="F1E35D"/>
                </a:solidFill>
                <a:uFill>
                  <a:solidFill>
                    <a:srgbClr val="F1E35D"/>
                  </a:solidFill>
                </a:uFill>
                <a:latin typeface="Mona Lisa Solid ITC TT"/>
                <a:ea typeface="Mona Lisa Solid ITC TT"/>
                <a:cs typeface="Mona Lisa Solid ITC TT"/>
                <a:sym typeface="Mona Lisa Solid ITC TT"/>
              </a:rPr>
              <a:t>o</a:t>
            </a:r>
            <a:r>
              <a:rPr sz="7200">
                <a:solidFill>
                  <a:srgbClr val="7F4720"/>
                </a:solidFill>
                <a:uFill>
                  <a:solidFill>
                    <a:srgbClr val="7F4720"/>
                  </a:solidFill>
                </a:uFill>
                <a:latin typeface="Mona Lisa Solid ITC TT"/>
                <a:ea typeface="Mona Lisa Solid ITC TT"/>
                <a:cs typeface="Mona Lisa Solid ITC TT"/>
                <a:sym typeface="Mona Lisa Solid ITC TT"/>
              </a:rPr>
              <a:t>l</a:t>
            </a:r>
            <a:r>
              <a:rPr sz="7200">
                <a:solidFill>
                  <a:srgbClr val="042C92"/>
                </a:solidFill>
                <a:uFill>
                  <a:solidFill>
                    <a:srgbClr val="042C92"/>
                  </a:solidFill>
                </a:uFill>
                <a:latin typeface="Mona Lisa Solid ITC TT"/>
                <a:ea typeface="Mona Lisa Solid ITC TT"/>
                <a:cs typeface="Mona Lisa Solid ITC TT"/>
                <a:sym typeface="Mona Lisa Solid ITC TT"/>
              </a:rPr>
              <a:t>o</a:t>
            </a:r>
            <a:r>
              <a:rPr sz="7200">
                <a:solidFill>
                  <a:srgbClr val="F14A3B"/>
                </a:solidFill>
                <a:uFill>
                  <a:solidFill>
                    <a:srgbClr val="F14A3B"/>
                  </a:solidFill>
                </a:uFill>
                <a:latin typeface="Mona Lisa Solid ITC TT"/>
                <a:ea typeface="Mona Lisa Solid ITC TT"/>
                <a:cs typeface="Mona Lisa Solid ITC TT"/>
                <a:sym typeface="Mona Lisa Solid ITC TT"/>
              </a:rPr>
              <a:t>r</a:t>
            </a:r>
            <a:r>
              <a:rPr sz="480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360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on the Web</a:t>
            </a:r>
          </a:p>
        </p:txBody>
      </p:sp>
      <p:sp>
        <p:nvSpPr>
          <p:cNvPr id="121" name="Shape 121"/>
          <p:cNvSpPr/>
          <p:nvPr>
            <p:ph type="body" idx="1"/>
          </p:nvPr>
        </p:nvSpPr>
        <p:spPr>
          <a:xfrm>
            <a:off x="419100" y="6616700"/>
            <a:ext cx="12166600" cy="2324100"/>
          </a:xfrm>
          <a:prstGeom prst="rect">
            <a:avLst/>
          </a:prstGeom>
        </p:spPr>
        <p:txBody>
          <a:bodyPr lIns="0" tIns="0" rIns="0" bIns="0" anchor="t"/>
          <a:lstStyle/>
          <a:p>
            <a:pPr lvl="0" marL="0" marR="40639" indent="0" defTabSz="914400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SzTx/>
              <a:buFont typeface="Verdana"/>
              <a:buNone/>
              <a:defRPr sz="1800"/>
            </a:pPr>
            <a:r>
              <a:rPr sz="360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216: The number of colors available in the Web standard</a:t>
            </a:r>
            <a:endParaRPr sz="3600">
              <a:uFill>
                <a:solidFill/>
              </a:uFill>
              <a:latin typeface="Arial"/>
              <a:ea typeface="Arial"/>
              <a:cs typeface="Arial"/>
              <a:sym typeface="Arial"/>
            </a:endParaRPr>
          </a:p>
          <a:p>
            <a:pPr lvl="0" marL="0" marR="40639" indent="0" defTabSz="914400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SzTx/>
              <a:buFont typeface="Verdana"/>
              <a:buNone/>
              <a:defRPr sz="1800"/>
            </a:pPr>
            <a:r>
              <a:rPr sz="360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256: The number of colors that can be produced by a 32 bit computer (1 byte, or 8 bits x 32 = 256)</a:t>
            </a:r>
            <a:endParaRPr sz="3600">
              <a:uFill>
                <a:solidFill/>
              </a:uFill>
              <a:latin typeface="Arial"/>
              <a:ea typeface="Arial"/>
              <a:cs typeface="Arial"/>
              <a:sym typeface="Arial"/>
            </a:endParaRPr>
          </a:p>
          <a:p>
            <a:pPr lvl="0" marL="0" marR="40639" indent="0" defTabSz="914400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SzTx/>
              <a:buFont typeface="Verdana"/>
              <a:buNone/>
              <a:defRPr sz="1800"/>
            </a:pPr>
            <a:r>
              <a:rPr sz="360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212: The number of colors Internet Explorer can read</a:t>
            </a:r>
          </a:p>
        </p:txBody>
      </p:sp>
      <p:grpSp>
        <p:nvGrpSpPr>
          <p:cNvPr id="124" name="Group 124"/>
          <p:cNvGrpSpPr/>
          <p:nvPr/>
        </p:nvGrpSpPr>
        <p:grpSpPr>
          <a:xfrm>
            <a:off x="6019799" y="1079499"/>
            <a:ext cx="6045201" cy="5375276"/>
            <a:chOff x="-88900" y="-50800"/>
            <a:chExt cx="6045200" cy="5375275"/>
          </a:xfrm>
        </p:grpSpPr>
        <p:pic>
          <p:nvPicPr>
            <p:cNvPr id="123" name="samplesGD2.jp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5867400" cy="5133975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22" name="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88900" y="-50800"/>
              <a:ext cx="6045200" cy="5375275"/>
            </a:xfrm>
            <a:prstGeom prst="rect">
              <a:avLst/>
            </a:prstGeom>
            <a:effectLst/>
          </p:spPr>
        </p:pic>
      </p:grpSp>
      <p:sp>
        <p:nvSpPr>
          <p:cNvPr id="125" name="Shape 125"/>
          <p:cNvSpPr/>
          <p:nvPr>
            <p:ph type="sldNum" sz="quarter" idx="4294967295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800"/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/>
        </p:nvSpPr>
        <p:spPr>
          <a:xfrm>
            <a:off x="5029200" y="546100"/>
            <a:ext cx="2946400" cy="660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40639" marR="40639" defTabSz="914400">
              <a:buClr>
                <a:srgbClr val="000000"/>
              </a:buClr>
              <a:buFont typeface="Verdana"/>
              <a:defRPr b="1" sz="40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b="0" sz="1800">
                <a:uFillTx/>
              </a:defRPr>
            </a:pPr>
            <a:r>
              <a:rPr b="1" sz="4000">
                <a:uFill>
                  <a:solidFill/>
                </a:uFill>
              </a:rPr>
              <a:t>Dithering</a:t>
            </a:r>
          </a:p>
        </p:txBody>
      </p:sp>
      <p:sp>
        <p:nvSpPr>
          <p:cNvPr id="128" name="Shape 128"/>
          <p:cNvSpPr/>
          <p:nvPr/>
        </p:nvSpPr>
        <p:spPr>
          <a:xfrm>
            <a:off x="241300" y="6826250"/>
            <a:ext cx="12522200" cy="1104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 marR="40639" indent="0" algn="l" defTabSz="914400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Font typeface="Verdana"/>
              <a:defRPr sz="1800"/>
            </a:pPr>
            <a:r>
              <a:rPr sz="360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The process a browser uses to produce a color outside the Web gamut</a:t>
            </a:r>
          </a:p>
        </p:txBody>
      </p:sp>
      <p:sp>
        <p:nvSpPr>
          <p:cNvPr id="129" name="Shape 129"/>
          <p:cNvSpPr/>
          <p:nvPr>
            <p:ph type="sldNum" sz="quarter" idx="4294967295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800"/>
            </a:lvl1pPr>
          </a:lstStyle>
          <a:p>
            <a:pPr lvl="0"/>
            <a:fld id="{86CB4B4D-7CA3-9044-876B-883B54F8677D}" type="slidenum"/>
          </a:p>
        </p:txBody>
      </p:sp>
      <p:pic>
        <p:nvPicPr>
          <p:cNvPr id="130" name="url?sa=i&amp;rct=j&amp;q=&amp;esrc=s&amp;source=images&amp;cd=&amp;docid=IVgGlLHvYYz2rM&amp;tbnid=ezYhy114SqdMIM-&amp;ved=0CAUQjRw&amp;url=http%3A%2F%2Fwww.sqa.org.uk%2Fe-learning%2FBitVect01CD%2Fpage_63.htm&amp;ei=-vXvU4qHCIr5oASwsoKwBg&amp;bv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08100" y="2146300"/>
            <a:ext cx="10388600" cy="4433472"/>
          </a:xfrm>
          <a:prstGeom prst="rect">
            <a:avLst/>
          </a:prstGeom>
          <a:ln w="12700">
            <a:miter lim="400000"/>
          </a:ln>
        </p:spPr>
      </p:pic>
      <p:sp>
        <p:nvSpPr>
          <p:cNvPr id="131" name="Shape 131"/>
          <p:cNvSpPr/>
          <p:nvPr/>
        </p:nvSpPr>
        <p:spPr>
          <a:xfrm>
            <a:off x="1474322" y="8639739"/>
            <a:ext cx="7378701" cy="360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r>
              <a:t>See http://www.sqa.org.uk/e-learning/BitVect01CD/page_63.htm</a:t>
            </a:r>
          </a:p>
        </p:txBody>
      </p:sp>
    </p:spTree>
  </p:cSld>
  <p:clrMapOvr>
    <a:masterClrMapping/>
  </p:clrMapOvr>
  <p:transition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>
            <p:ph type="title"/>
          </p:nvPr>
        </p:nvSpPr>
        <p:spPr>
          <a:xfrm>
            <a:off x="533400" y="177800"/>
            <a:ext cx="3162300" cy="1143000"/>
          </a:xfrm>
          <a:prstGeom prst="rect">
            <a:avLst/>
          </a:prstGeom>
        </p:spPr>
        <p:txBody>
          <a:bodyPr/>
          <a:lstStyle>
            <a:lvl1pPr marL="40639" marR="40639" defTabSz="914400">
              <a:defRPr b="1" sz="40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b="0" sz="1800">
                <a:uFillTx/>
              </a:defRPr>
            </a:pPr>
            <a:r>
              <a:rPr b="1" sz="4000">
                <a:uFill>
                  <a:solidFill/>
                </a:uFill>
              </a:rPr>
              <a:t>Summary</a:t>
            </a:r>
          </a:p>
        </p:txBody>
      </p:sp>
      <p:sp>
        <p:nvSpPr>
          <p:cNvPr id="134" name="Shape 134"/>
          <p:cNvSpPr/>
          <p:nvPr>
            <p:ph type="body" idx="1"/>
          </p:nvPr>
        </p:nvSpPr>
        <p:spPr>
          <a:xfrm>
            <a:off x="533400" y="1612900"/>
            <a:ext cx="5219700" cy="8013700"/>
          </a:xfrm>
          <a:prstGeom prst="rect">
            <a:avLst/>
          </a:prstGeom>
        </p:spPr>
        <p:txBody>
          <a:bodyPr lIns="0" tIns="0" rIns="0" bIns="0" anchor="t"/>
          <a:lstStyle/>
          <a:p>
            <a:pPr lvl="0" marL="637540" marR="40639" indent="-508000" defTabSz="914400">
              <a:lnSpc>
                <a:spcPct val="90000"/>
              </a:lnSpc>
              <a:spcBef>
                <a:spcPts val="700"/>
              </a:spcBef>
              <a:buSzPct val="194444"/>
              <a:buAutoNum type="arabicPeriod" startAt="1"/>
              <a:defRPr sz="1800"/>
            </a:pPr>
            <a:r>
              <a:rPr sz="360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Color is determined by the wavelength of light rays.</a:t>
            </a:r>
            <a:endParaRPr sz="3600">
              <a:uFill>
                <a:solidFill/>
              </a:uFill>
              <a:latin typeface="Arial"/>
              <a:ea typeface="Arial"/>
              <a:cs typeface="Arial"/>
              <a:sym typeface="Arial"/>
            </a:endParaRPr>
          </a:p>
          <a:p>
            <a:pPr lvl="0" marL="637540" marR="40639" indent="-508000" defTabSz="914400">
              <a:lnSpc>
                <a:spcPct val="90000"/>
              </a:lnSpc>
              <a:spcBef>
                <a:spcPts val="700"/>
              </a:spcBef>
              <a:buSzPct val="194444"/>
              <a:buAutoNum type="arabicPeriod" startAt="1"/>
              <a:defRPr sz="1800"/>
            </a:pPr>
            <a:r>
              <a:rPr sz="360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Additive (RGB) color, used in digital design, mimics the way natural light behaves.</a:t>
            </a:r>
            <a:endParaRPr sz="3600">
              <a:uFill>
                <a:solidFill/>
              </a:uFill>
              <a:latin typeface="Arial"/>
              <a:ea typeface="Arial"/>
              <a:cs typeface="Arial"/>
              <a:sym typeface="Arial"/>
            </a:endParaRPr>
          </a:p>
          <a:p>
            <a:pPr lvl="0" marL="637540" marR="40639" indent="-508000" defTabSz="914400">
              <a:lnSpc>
                <a:spcPct val="90000"/>
              </a:lnSpc>
              <a:spcBef>
                <a:spcPts val="700"/>
              </a:spcBef>
              <a:buSzPct val="194444"/>
              <a:buAutoNum type="arabicPeriod" startAt="1"/>
              <a:defRPr sz="1800"/>
            </a:pPr>
            <a:r>
              <a:rPr sz="360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Subtractive (CMYK) color is used in printing.</a:t>
            </a:r>
            <a:endParaRPr sz="3600">
              <a:uFill>
                <a:solidFill/>
              </a:uFill>
              <a:latin typeface="Arial"/>
              <a:ea typeface="Arial"/>
              <a:cs typeface="Arial"/>
              <a:sym typeface="Arial"/>
            </a:endParaRPr>
          </a:p>
          <a:p>
            <a:pPr lvl="0" marL="637540" marR="40639" indent="-508000" defTabSz="914400">
              <a:lnSpc>
                <a:spcPct val="90000"/>
              </a:lnSpc>
              <a:spcBef>
                <a:spcPts val="700"/>
              </a:spcBef>
              <a:buSzPct val="194444"/>
              <a:buAutoNum type="arabicPeriod" startAt="1"/>
              <a:defRPr sz="1800"/>
            </a:pPr>
            <a:r>
              <a:rPr sz="360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The gamut of colors in the Web-safe palette is limited to 216 colors.</a:t>
            </a:r>
          </a:p>
        </p:txBody>
      </p:sp>
      <p:pic>
        <p:nvPicPr>
          <p:cNvPr id="135" name="kandinsky73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24600" y="1608342"/>
            <a:ext cx="5600701" cy="5617880"/>
          </a:xfrm>
          <a:prstGeom prst="rect">
            <a:avLst/>
          </a:prstGeom>
          <a:ln w="12700">
            <a:miter lim="400000"/>
          </a:ln>
        </p:spPr>
      </p:pic>
      <p:sp>
        <p:nvSpPr>
          <p:cNvPr id="136" name="Shape 136"/>
          <p:cNvSpPr/>
          <p:nvPr/>
        </p:nvSpPr>
        <p:spPr>
          <a:xfrm>
            <a:off x="6328867" y="7363389"/>
            <a:ext cx="3445866" cy="360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marL="40639" marR="40639" defTabSz="914400">
              <a:defRPr sz="1800"/>
            </a:pPr>
            <a:r>
              <a:rPr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Wassily Kandinsky, </a:t>
            </a:r>
            <a:r>
              <a:rPr i="1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Fugue</a:t>
            </a:r>
            <a:r>
              <a:rPr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, 1914</a:t>
            </a:r>
          </a:p>
        </p:txBody>
      </p:sp>
      <p:sp>
        <p:nvSpPr>
          <p:cNvPr id="137" name="Shape 137"/>
          <p:cNvSpPr/>
          <p:nvPr>
            <p:ph type="sldNum" sz="quarter" idx="4294967295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800"/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>
            <p:ph type="title"/>
          </p:nvPr>
        </p:nvSpPr>
        <p:spPr>
          <a:xfrm>
            <a:off x="495300" y="444500"/>
            <a:ext cx="5080000" cy="1143000"/>
          </a:xfrm>
          <a:prstGeom prst="rect">
            <a:avLst/>
          </a:prstGeom>
        </p:spPr>
        <p:txBody>
          <a:bodyPr/>
          <a:lstStyle/>
          <a:p>
            <a:pPr lvl="0" marL="40639" marR="40639" defTabSz="914400">
              <a:defRPr sz="1800"/>
            </a:pPr>
            <a:r>
              <a:rPr sz="7200">
                <a:uFill>
                  <a:solidFill/>
                </a:uFill>
                <a:latin typeface="Mona Lisa Solid ITC TT"/>
                <a:ea typeface="Mona Lisa Solid ITC TT"/>
                <a:cs typeface="Mona Lisa Solid ITC TT"/>
                <a:sym typeface="Mona Lisa Solid ITC TT"/>
              </a:rPr>
              <a:t>What Is </a:t>
            </a:r>
            <a:r>
              <a:rPr sz="7200">
                <a:solidFill>
                  <a:srgbClr val="C31A00"/>
                </a:solidFill>
                <a:uFill>
                  <a:solidFill>
                    <a:srgbClr val="C31A00"/>
                  </a:solidFill>
                </a:uFill>
                <a:latin typeface="Mona Lisa Solid ITC TT"/>
                <a:ea typeface="Mona Lisa Solid ITC TT"/>
                <a:cs typeface="Mona Lisa Solid ITC TT"/>
                <a:sym typeface="Mona Lisa Solid ITC TT"/>
              </a:rPr>
              <a:t>C</a:t>
            </a:r>
            <a:r>
              <a:rPr sz="7200">
                <a:solidFill>
                  <a:srgbClr val="66802E"/>
                </a:solidFill>
                <a:uFill>
                  <a:solidFill>
                    <a:srgbClr val="66802E"/>
                  </a:solidFill>
                </a:uFill>
                <a:latin typeface="Mona Lisa Solid ITC TT"/>
                <a:ea typeface="Mona Lisa Solid ITC TT"/>
                <a:cs typeface="Mona Lisa Solid ITC TT"/>
                <a:sym typeface="Mona Lisa Solid ITC TT"/>
              </a:rPr>
              <a:t>o</a:t>
            </a:r>
            <a:r>
              <a:rPr sz="7200">
                <a:solidFill>
                  <a:srgbClr val="7F4720"/>
                </a:solidFill>
                <a:uFill>
                  <a:solidFill>
                    <a:srgbClr val="7F4720"/>
                  </a:solidFill>
                </a:uFill>
                <a:latin typeface="Mona Lisa Solid ITC TT"/>
                <a:ea typeface="Mona Lisa Solid ITC TT"/>
                <a:cs typeface="Mona Lisa Solid ITC TT"/>
                <a:sym typeface="Mona Lisa Solid ITC TT"/>
              </a:rPr>
              <a:t>l</a:t>
            </a:r>
            <a:r>
              <a:rPr sz="7200">
                <a:solidFill>
                  <a:srgbClr val="042C92"/>
                </a:solidFill>
                <a:uFill>
                  <a:solidFill>
                    <a:srgbClr val="042C92"/>
                  </a:solidFill>
                </a:uFill>
                <a:latin typeface="Mona Lisa Solid ITC TT"/>
                <a:ea typeface="Mona Lisa Solid ITC TT"/>
                <a:cs typeface="Mona Lisa Solid ITC TT"/>
                <a:sym typeface="Mona Lisa Solid ITC TT"/>
              </a:rPr>
              <a:t>o</a:t>
            </a:r>
            <a:r>
              <a:rPr sz="7200">
                <a:solidFill>
                  <a:srgbClr val="F14A3B"/>
                </a:solidFill>
                <a:uFill>
                  <a:solidFill>
                    <a:srgbClr val="F14A3B"/>
                  </a:solidFill>
                </a:uFill>
                <a:latin typeface="Mona Lisa Solid ITC TT"/>
                <a:ea typeface="Mona Lisa Solid ITC TT"/>
                <a:cs typeface="Mona Lisa Solid ITC TT"/>
                <a:sym typeface="Mona Lisa Solid ITC TT"/>
              </a:rPr>
              <a:t>r</a:t>
            </a:r>
            <a:r>
              <a:rPr sz="7200">
                <a:uFill>
                  <a:solidFill/>
                </a:uFill>
                <a:latin typeface="Mona Lisa Solid ITC TT"/>
                <a:ea typeface="Mona Lisa Solid ITC TT"/>
                <a:cs typeface="Mona Lisa Solid ITC TT"/>
                <a:sym typeface="Mona Lisa Solid ITC TT"/>
              </a:rPr>
              <a:t>?</a:t>
            </a:r>
          </a:p>
        </p:txBody>
      </p:sp>
      <p:sp>
        <p:nvSpPr>
          <p:cNvPr id="50" name="Shape 50"/>
          <p:cNvSpPr/>
          <p:nvPr>
            <p:ph type="body" idx="1"/>
          </p:nvPr>
        </p:nvSpPr>
        <p:spPr>
          <a:xfrm>
            <a:off x="6794500" y="1168400"/>
            <a:ext cx="5080000" cy="2184400"/>
          </a:xfrm>
          <a:prstGeom prst="rect">
            <a:avLst/>
          </a:prstGeom>
        </p:spPr>
        <p:txBody>
          <a:bodyPr lIns="0" tIns="0" rIns="0" bIns="0" anchor="t"/>
          <a:lstStyle>
            <a:lvl1pPr marL="0" marR="40639" indent="0" defTabSz="914400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SzTx/>
              <a:buFont typeface="Verdana"/>
              <a:buNone/>
              <a:defRPr sz="36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uFillTx/>
              </a:defRPr>
            </a:pPr>
            <a:r>
              <a:rPr sz="3600">
                <a:uFill>
                  <a:solidFill/>
                </a:uFill>
              </a:rPr>
              <a:t>The way “we perceive different wavelengths of light” (Bennett 139).</a:t>
            </a:r>
          </a:p>
        </p:txBody>
      </p:sp>
      <p:sp>
        <p:nvSpPr>
          <p:cNvPr id="51" name="Shape 51"/>
          <p:cNvSpPr/>
          <p:nvPr/>
        </p:nvSpPr>
        <p:spPr>
          <a:xfrm>
            <a:off x="177800" y="8413750"/>
            <a:ext cx="12750800" cy="1104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 marR="40639" indent="0" algn="l" defTabSz="914400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Font typeface="Verdana"/>
              <a:defRPr sz="1800"/>
            </a:pPr>
            <a:r>
              <a:rPr sz="360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Different colors in the spectrum are created by different wavelengths of light.</a:t>
            </a:r>
          </a:p>
        </p:txBody>
      </p:sp>
      <p:sp>
        <p:nvSpPr>
          <p:cNvPr id="52" name="Shape 52"/>
          <p:cNvSpPr/>
          <p:nvPr>
            <p:ph type="sldNum" sz="quarter" idx="4294967295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800"/>
            </a:lvl1pPr>
          </a:lstStyle>
          <a:p>
            <a:pPr lvl="0"/>
            <a:fld id="{86CB4B4D-7CA3-9044-876B-883B54F8677D}" type="slidenum"/>
          </a:p>
        </p:txBody>
      </p:sp>
      <p:pic>
        <p:nvPicPr>
          <p:cNvPr id="53" name="url?sa=i&amp;rct=j&amp;q=&amp;esrc=s&amp;source=images&amp;cd=&amp;docid=EBz8p9x_OZkIXM&amp;tbnid=w5im0RnouZ7EPM-&amp;ved=0CAUQjRw&amp;url=http%3A%2F%2Fwww.chakra-anatomy.com%2Fchakra-colors.html&amp;ei=YO7vU_6DPc3ooAShuYLwCw&amp;bvm=bv.7323134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344" y="3365500"/>
            <a:ext cx="13422456" cy="4483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>
            <p:ph type="title"/>
          </p:nvPr>
        </p:nvSpPr>
        <p:spPr>
          <a:xfrm>
            <a:off x="2413000" y="177800"/>
            <a:ext cx="7937500" cy="1143000"/>
          </a:xfrm>
          <a:prstGeom prst="rect">
            <a:avLst/>
          </a:prstGeom>
        </p:spPr>
        <p:txBody>
          <a:bodyPr/>
          <a:lstStyle/>
          <a:p>
            <a:pPr lvl="0" marL="40639" marR="40639" defTabSz="914400">
              <a:defRPr sz="1800"/>
            </a:pPr>
            <a:r>
              <a:rPr sz="480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Two Types of </a:t>
            </a:r>
            <a:r>
              <a:rPr sz="7200">
                <a:uFill>
                  <a:solidFill/>
                </a:uFill>
                <a:latin typeface="Mona Lisa Solid ITC TT"/>
                <a:ea typeface="Mona Lisa Solid ITC TT"/>
                <a:cs typeface="Mona Lisa Solid ITC TT"/>
                <a:sym typeface="Mona Lisa Solid ITC TT"/>
              </a:rPr>
              <a:t> </a:t>
            </a:r>
            <a:r>
              <a:rPr sz="7200">
                <a:solidFill>
                  <a:srgbClr val="C31A00"/>
                </a:solidFill>
                <a:uFill>
                  <a:solidFill>
                    <a:srgbClr val="C31A00"/>
                  </a:solidFill>
                </a:uFill>
                <a:latin typeface="Mona Lisa Solid ITC TT"/>
                <a:ea typeface="Mona Lisa Solid ITC TT"/>
                <a:cs typeface="Mona Lisa Solid ITC TT"/>
                <a:sym typeface="Mona Lisa Solid ITC TT"/>
              </a:rPr>
              <a:t>C</a:t>
            </a:r>
            <a:r>
              <a:rPr sz="7200">
                <a:solidFill>
                  <a:srgbClr val="66802E"/>
                </a:solidFill>
                <a:uFill>
                  <a:solidFill>
                    <a:srgbClr val="66802E"/>
                  </a:solidFill>
                </a:uFill>
                <a:latin typeface="Mona Lisa Solid ITC TT"/>
                <a:ea typeface="Mona Lisa Solid ITC TT"/>
                <a:cs typeface="Mona Lisa Solid ITC TT"/>
                <a:sym typeface="Mona Lisa Solid ITC TT"/>
              </a:rPr>
              <a:t>o</a:t>
            </a:r>
            <a:r>
              <a:rPr sz="7200">
                <a:solidFill>
                  <a:srgbClr val="7F4720"/>
                </a:solidFill>
                <a:uFill>
                  <a:solidFill>
                    <a:srgbClr val="7F4720"/>
                  </a:solidFill>
                </a:uFill>
                <a:latin typeface="Mona Lisa Solid ITC TT"/>
                <a:ea typeface="Mona Lisa Solid ITC TT"/>
                <a:cs typeface="Mona Lisa Solid ITC TT"/>
                <a:sym typeface="Mona Lisa Solid ITC TT"/>
              </a:rPr>
              <a:t>l</a:t>
            </a:r>
            <a:r>
              <a:rPr sz="7200">
                <a:solidFill>
                  <a:srgbClr val="042C92"/>
                </a:solidFill>
                <a:uFill>
                  <a:solidFill>
                    <a:srgbClr val="042C92"/>
                  </a:solidFill>
                </a:uFill>
                <a:latin typeface="Mona Lisa Solid ITC TT"/>
                <a:ea typeface="Mona Lisa Solid ITC TT"/>
                <a:cs typeface="Mona Lisa Solid ITC TT"/>
                <a:sym typeface="Mona Lisa Solid ITC TT"/>
              </a:rPr>
              <a:t>o</a:t>
            </a:r>
            <a:r>
              <a:rPr sz="7200">
                <a:solidFill>
                  <a:srgbClr val="F14A3B"/>
                </a:solidFill>
                <a:uFill>
                  <a:solidFill>
                    <a:srgbClr val="F14A3B"/>
                  </a:solidFill>
                </a:uFill>
                <a:latin typeface="Mona Lisa Solid ITC TT"/>
                <a:ea typeface="Mona Lisa Solid ITC TT"/>
                <a:cs typeface="Mona Lisa Solid ITC TT"/>
                <a:sym typeface="Mona Lisa Solid ITC TT"/>
              </a:rPr>
              <a:t>r</a:t>
            </a:r>
            <a:r>
              <a:rPr sz="7200">
                <a:solidFill>
                  <a:srgbClr val="5E5E5E"/>
                </a:solidFill>
                <a:uFill>
                  <a:solidFill>
                    <a:srgbClr val="5E5E5E"/>
                  </a:solidFill>
                </a:uFill>
                <a:latin typeface="Mona Lisa Solid ITC TT"/>
                <a:ea typeface="Mona Lisa Solid ITC TT"/>
                <a:cs typeface="Mona Lisa Solid ITC TT"/>
                <a:sym typeface="Mona Lisa Solid ITC TT"/>
              </a:rPr>
              <a:t> </a:t>
            </a:r>
            <a:r>
              <a:rPr sz="480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Models</a:t>
            </a:r>
          </a:p>
        </p:txBody>
      </p:sp>
      <p:grpSp>
        <p:nvGrpSpPr>
          <p:cNvPr id="58" name="Group 58"/>
          <p:cNvGrpSpPr/>
          <p:nvPr/>
        </p:nvGrpSpPr>
        <p:grpSpPr>
          <a:xfrm>
            <a:off x="2082800" y="1320800"/>
            <a:ext cx="8826500" cy="6351694"/>
            <a:chOff x="0" y="0"/>
            <a:chExt cx="8826499" cy="6351693"/>
          </a:xfrm>
        </p:grpSpPr>
        <p:pic>
          <p:nvPicPr>
            <p:cNvPr id="56" name="cmyk.tiff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4610101" cy="6351694"/>
            </a:xfrm>
            <a:prstGeom prst="rect">
              <a:avLst/>
            </a:prstGeom>
            <a:ln w="25400" cap="flat">
              <a:noFill/>
              <a:miter lim="400000"/>
            </a:ln>
            <a:effectLst>
              <a:reflection blurRad="0" stA="50000" stPos="0" endA="0" endPos="40000" dist="0" dir="5400000" fadeDir="5400000" sx="100000" sy="-100000" kx="0" ky="0" algn="bl" rotWithShape="0"/>
            </a:effectLst>
          </p:spPr>
        </p:pic>
        <p:pic>
          <p:nvPicPr>
            <p:cNvPr id="57" name="2359196700_c411cddaaa.tiff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597400" y="0"/>
              <a:ext cx="4229100" cy="6350000"/>
            </a:xfrm>
            <a:prstGeom prst="rect">
              <a:avLst/>
            </a:prstGeom>
            <a:ln w="25400" cap="flat">
              <a:noFill/>
              <a:miter lim="400000"/>
            </a:ln>
            <a:effectLst>
              <a:reflection blurRad="0" stA="50000" stPos="0" endA="0" endPos="40000" dist="0" dir="5400000" fadeDir="5400000" sx="100000" sy="-100000" kx="0" ky="0" algn="bl" rotWithShape="0"/>
            </a:effectLst>
          </p:spPr>
        </p:pic>
      </p:grpSp>
      <p:sp>
        <p:nvSpPr>
          <p:cNvPr id="59" name="Shape 59"/>
          <p:cNvSpPr/>
          <p:nvPr/>
        </p:nvSpPr>
        <p:spPr>
          <a:xfrm>
            <a:off x="2082800" y="8826500"/>
            <a:ext cx="2819400" cy="622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36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3600"/>
              <a:t>1.  Additive</a:t>
            </a:r>
          </a:p>
        </p:txBody>
      </p:sp>
      <p:sp>
        <p:nvSpPr>
          <p:cNvPr id="60" name="Shape 60"/>
          <p:cNvSpPr/>
          <p:nvPr/>
        </p:nvSpPr>
        <p:spPr>
          <a:xfrm>
            <a:off x="7810500" y="8826500"/>
            <a:ext cx="3251200" cy="622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36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3600"/>
              <a:t>2.  Subtractive</a:t>
            </a:r>
          </a:p>
        </p:txBody>
      </p:sp>
      <p:sp>
        <p:nvSpPr>
          <p:cNvPr id="61" name="Shape 61"/>
          <p:cNvSpPr/>
          <p:nvPr>
            <p:ph type="sldNum" sz="quarter" idx="4294967295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800"/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>
            <p:ph type="title"/>
          </p:nvPr>
        </p:nvSpPr>
        <p:spPr>
          <a:xfrm>
            <a:off x="4470400" y="215900"/>
            <a:ext cx="4064000" cy="1143000"/>
          </a:xfrm>
          <a:prstGeom prst="rect">
            <a:avLst/>
          </a:prstGeom>
        </p:spPr>
        <p:txBody>
          <a:bodyPr/>
          <a:lstStyle/>
          <a:p>
            <a:pPr lvl="0" marL="40639" marR="40639" defTabSz="914400">
              <a:defRPr sz="1800"/>
            </a:pPr>
            <a:r>
              <a:rPr sz="400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Additive</a:t>
            </a:r>
            <a:r>
              <a:rPr sz="360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7200">
                <a:solidFill>
                  <a:srgbClr val="C31A00"/>
                </a:solidFill>
                <a:uFill>
                  <a:solidFill>
                    <a:srgbClr val="C31A00"/>
                  </a:solidFill>
                </a:uFill>
                <a:latin typeface="Mona Lisa Solid ITC TT"/>
                <a:ea typeface="Mona Lisa Solid ITC TT"/>
                <a:cs typeface="Mona Lisa Solid ITC TT"/>
                <a:sym typeface="Mona Lisa Solid ITC TT"/>
              </a:rPr>
              <a:t>C</a:t>
            </a:r>
            <a:r>
              <a:rPr sz="7200">
                <a:solidFill>
                  <a:srgbClr val="66802E"/>
                </a:solidFill>
                <a:uFill>
                  <a:solidFill>
                    <a:srgbClr val="66802E"/>
                  </a:solidFill>
                </a:uFill>
                <a:latin typeface="Mona Lisa Solid ITC TT"/>
                <a:ea typeface="Mona Lisa Solid ITC TT"/>
                <a:cs typeface="Mona Lisa Solid ITC TT"/>
                <a:sym typeface="Mona Lisa Solid ITC TT"/>
              </a:rPr>
              <a:t>o</a:t>
            </a:r>
            <a:r>
              <a:rPr sz="7200">
                <a:solidFill>
                  <a:srgbClr val="7F4720"/>
                </a:solidFill>
                <a:uFill>
                  <a:solidFill>
                    <a:srgbClr val="7F4720"/>
                  </a:solidFill>
                </a:uFill>
                <a:latin typeface="Mona Lisa Solid ITC TT"/>
                <a:ea typeface="Mona Lisa Solid ITC TT"/>
                <a:cs typeface="Mona Lisa Solid ITC TT"/>
                <a:sym typeface="Mona Lisa Solid ITC TT"/>
              </a:rPr>
              <a:t>l</a:t>
            </a:r>
            <a:r>
              <a:rPr sz="7200">
                <a:solidFill>
                  <a:srgbClr val="042C92"/>
                </a:solidFill>
                <a:uFill>
                  <a:solidFill>
                    <a:srgbClr val="042C92"/>
                  </a:solidFill>
                </a:uFill>
                <a:latin typeface="Mona Lisa Solid ITC TT"/>
                <a:ea typeface="Mona Lisa Solid ITC TT"/>
                <a:cs typeface="Mona Lisa Solid ITC TT"/>
                <a:sym typeface="Mona Lisa Solid ITC TT"/>
              </a:rPr>
              <a:t>o</a:t>
            </a:r>
            <a:r>
              <a:rPr sz="7200">
                <a:solidFill>
                  <a:srgbClr val="F14A3B"/>
                </a:solidFill>
                <a:uFill>
                  <a:solidFill>
                    <a:srgbClr val="F14A3B"/>
                  </a:solidFill>
                </a:uFill>
                <a:latin typeface="Mona Lisa Solid ITC TT"/>
                <a:ea typeface="Mona Lisa Solid ITC TT"/>
                <a:cs typeface="Mona Lisa Solid ITC TT"/>
                <a:sym typeface="Mona Lisa Solid ITC TT"/>
              </a:rPr>
              <a:t>r</a:t>
            </a:r>
          </a:p>
        </p:txBody>
      </p:sp>
      <p:sp>
        <p:nvSpPr>
          <p:cNvPr id="64" name="Shape 64"/>
          <p:cNvSpPr/>
          <p:nvPr>
            <p:ph type="body" idx="1"/>
          </p:nvPr>
        </p:nvSpPr>
        <p:spPr>
          <a:xfrm>
            <a:off x="1244600" y="6642100"/>
            <a:ext cx="9410700" cy="673100"/>
          </a:xfrm>
          <a:prstGeom prst="rect">
            <a:avLst/>
          </a:prstGeom>
        </p:spPr>
        <p:txBody>
          <a:bodyPr lIns="0" tIns="0" rIns="0" bIns="0" anchor="t"/>
          <a:lstStyle>
            <a:lvl1pPr marL="0" marR="40639" indent="0" defTabSz="914400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SzTx/>
              <a:buFont typeface="Verdana"/>
              <a:buNone/>
              <a:defRPr sz="36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uFillTx/>
              </a:defRPr>
            </a:pPr>
            <a:r>
              <a:rPr sz="3600">
                <a:uFill>
                  <a:solidFill/>
                </a:uFill>
              </a:rPr>
              <a:t>It’s the color model for digital media.</a:t>
            </a:r>
          </a:p>
        </p:txBody>
      </p:sp>
      <p:sp>
        <p:nvSpPr>
          <p:cNvPr id="65" name="Shape 65"/>
          <p:cNvSpPr/>
          <p:nvPr/>
        </p:nvSpPr>
        <p:spPr>
          <a:xfrm>
            <a:off x="1244600" y="7308850"/>
            <a:ext cx="10731500" cy="622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 marR="40639" indent="0" algn="l" defTabSz="914400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Font typeface="Verdana"/>
              <a:defRPr sz="1800"/>
            </a:pPr>
            <a:r>
              <a:rPr sz="360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Its primary colors are red, green, and blue (RGB).</a:t>
            </a:r>
          </a:p>
        </p:txBody>
      </p:sp>
      <p:sp>
        <p:nvSpPr>
          <p:cNvPr id="66" name="Shape 66"/>
          <p:cNvSpPr/>
          <p:nvPr/>
        </p:nvSpPr>
        <p:spPr>
          <a:xfrm>
            <a:off x="1244600" y="8032750"/>
            <a:ext cx="10731500" cy="1104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 marR="40639" indent="0" algn="l" defTabSz="914400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Font typeface="Verdana"/>
              <a:defRPr sz="1800"/>
            </a:pPr>
            <a:r>
              <a:rPr sz="360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Its secondary colors (produced by adding two primaries) are cyan, magenta, and yellow.</a:t>
            </a:r>
          </a:p>
        </p:txBody>
      </p:sp>
      <p:sp>
        <p:nvSpPr>
          <p:cNvPr id="67" name="Shape 67"/>
          <p:cNvSpPr/>
          <p:nvPr>
            <p:ph type="sldNum" sz="quarter" idx="4294967295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800"/>
            </a:lvl1pPr>
          </a:lstStyle>
          <a:p>
            <a:pPr lvl="0"/>
            <a:fld id="{86CB4B4D-7CA3-9044-876B-883B54F8677D}" type="slidenum"/>
          </a:p>
        </p:txBody>
      </p:sp>
      <p:pic>
        <p:nvPicPr>
          <p:cNvPr id="68" name="url?sa=i&amp;rct=j&amp;q=&amp;esrc=s&amp;source=images&amp;cd=&amp;docid=TF3KRXx8KoDR5M&amp;tbnid=_IztIJnJ5PRtkM-&amp;ved=0CAUQjRw&amp;url=http%3A%2F%2Fwww.realcurriculum.com%2Fscopecurriculum%2Fsupport%2Fcolors.htm&amp;ei=K-_vU_ngCZXioAStu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94150" y="1630024"/>
            <a:ext cx="4991101" cy="474422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>
            <p:ph type="body" idx="1"/>
          </p:nvPr>
        </p:nvSpPr>
        <p:spPr>
          <a:xfrm>
            <a:off x="38100" y="7581900"/>
            <a:ext cx="12522200" cy="1104900"/>
          </a:xfrm>
          <a:prstGeom prst="rect">
            <a:avLst/>
          </a:prstGeom>
        </p:spPr>
        <p:txBody>
          <a:bodyPr lIns="0" tIns="0" rIns="0" bIns="0" anchor="t"/>
          <a:lstStyle>
            <a:lvl1pPr marL="0" marR="40639" indent="0" defTabSz="914400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SzTx/>
              <a:buFont typeface="Verdana"/>
              <a:buNone/>
              <a:defRPr sz="36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uFillTx/>
              </a:defRPr>
            </a:pPr>
            <a:r>
              <a:rPr sz="3600">
                <a:uFill>
                  <a:solidFill/>
                </a:uFill>
              </a:rPr>
              <a:t>Its primary colors are Cyan, Magenta, Yellow, Black (CMYK); secondary colors are purple, green, orange.</a:t>
            </a:r>
          </a:p>
        </p:txBody>
      </p:sp>
      <p:sp>
        <p:nvSpPr>
          <p:cNvPr id="71" name="Shape 71"/>
          <p:cNvSpPr/>
          <p:nvPr/>
        </p:nvSpPr>
        <p:spPr>
          <a:xfrm>
            <a:off x="4274215" y="-25400"/>
            <a:ext cx="4227803" cy="1193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marL="40639" marR="40639" defTabSz="914400">
              <a:buClr>
                <a:srgbClr val="000000"/>
              </a:buClr>
              <a:buFont typeface="Verdana"/>
              <a:defRPr sz="1800"/>
            </a:pPr>
            <a:r>
              <a:rPr sz="360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Subtractive</a:t>
            </a:r>
            <a:r>
              <a:rPr sz="3600">
                <a:solidFill>
                  <a:srgbClr val="647D2C"/>
                </a:solidFill>
                <a:uFill>
                  <a:solidFill>
                    <a:srgbClr val="647D2C"/>
                  </a:solidFill>
                </a:u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7200">
                <a:solidFill>
                  <a:srgbClr val="C31A00"/>
                </a:solidFill>
                <a:uFill>
                  <a:solidFill>
                    <a:srgbClr val="C31A00"/>
                  </a:solidFill>
                </a:uFill>
                <a:latin typeface="Mona Lisa Solid ITC TT"/>
                <a:ea typeface="Mona Lisa Solid ITC TT"/>
                <a:cs typeface="Mona Lisa Solid ITC TT"/>
                <a:sym typeface="Mona Lisa Solid ITC TT"/>
              </a:rPr>
              <a:t>C</a:t>
            </a:r>
            <a:r>
              <a:rPr sz="7200">
                <a:solidFill>
                  <a:srgbClr val="66802E"/>
                </a:solidFill>
                <a:uFill>
                  <a:solidFill>
                    <a:srgbClr val="66802E"/>
                  </a:solidFill>
                </a:uFill>
                <a:latin typeface="Mona Lisa Solid ITC TT"/>
                <a:ea typeface="Mona Lisa Solid ITC TT"/>
                <a:cs typeface="Mona Lisa Solid ITC TT"/>
                <a:sym typeface="Mona Lisa Solid ITC TT"/>
              </a:rPr>
              <a:t>o</a:t>
            </a:r>
            <a:r>
              <a:rPr sz="7200">
                <a:solidFill>
                  <a:srgbClr val="7F4720"/>
                </a:solidFill>
                <a:uFill>
                  <a:solidFill>
                    <a:srgbClr val="7F4720"/>
                  </a:solidFill>
                </a:uFill>
                <a:latin typeface="Mona Lisa Solid ITC TT"/>
                <a:ea typeface="Mona Lisa Solid ITC TT"/>
                <a:cs typeface="Mona Lisa Solid ITC TT"/>
                <a:sym typeface="Mona Lisa Solid ITC TT"/>
              </a:rPr>
              <a:t>l</a:t>
            </a:r>
            <a:r>
              <a:rPr sz="7200">
                <a:solidFill>
                  <a:srgbClr val="042C92"/>
                </a:solidFill>
                <a:uFill>
                  <a:solidFill>
                    <a:srgbClr val="042C92"/>
                  </a:solidFill>
                </a:uFill>
                <a:latin typeface="Mona Lisa Solid ITC TT"/>
                <a:ea typeface="Mona Lisa Solid ITC TT"/>
                <a:cs typeface="Mona Lisa Solid ITC TT"/>
                <a:sym typeface="Mona Lisa Solid ITC TT"/>
              </a:rPr>
              <a:t>o</a:t>
            </a:r>
            <a:r>
              <a:rPr sz="7200">
                <a:solidFill>
                  <a:srgbClr val="F14A3B"/>
                </a:solidFill>
                <a:uFill>
                  <a:solidFill>
                    <a:srgbClr val="F14A3B"/>
                  </a:solidFill>
                </a:uFill>
                <a:latin typeface="Mona Lisa Solid ITC TT"/>
                <a:ea typeface="Mona Lisa Solid ITC TT"/>
                <a:cs typeface="Mona Lisa Solid ITC TT"/>
                <a:sym typeface="Mona Lisa Solid ITC TT"/>
              </a:rPr>
              <a:t>r</a:t>
            </a:r>
          </a:p>
        </p:txBody>
      </p:sp>
      <p:sp>
        <p:nvSpPr>
          <p:cNvPr id="72" name="Shape 72"/>
          <p:cNvSpPr/>
          <p:nvPr/>
        </p:nvSpPr>
        <p:spPr>
          <a:xfrm>
            <a:off x="38100" y="6788150"/>
            <a:ext cx="7099300" cy="622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 marR="40639" indent="0" algn="l" defTabSz="914400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Font typeface="Verdana"/>
              <a:defRPr sz="1800"/>
            </a:pPr>
            <a:r>
              <a:rPr sz="360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It’s used for print-based media.</a:t>
            </a:r>
          </a:p>
        </p:txBody>
      </p:sp>
      <p:sp>
        <p:nvSpPr>
          <p:cNvPr id="73" name="Shape 73"/>
          <p:cNvSpPr/>
          <p:nvPr>
            <p:ph type="sldNum" sz="quarter" idx="4294967295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800"/>
            </a:lvl1pPr>
          </a:lstStyle>
          <a:p>
            <a:pPr lvl="0"/>
            <a:fld id="{86CB4B4D-7CA3-9044-876B-883B54F8677D}" type="slidenum"/>
          </a:p>
        </p:txBody>
      </p:sp>
      <p:pic>
        <p:nvPicPr>
          <p:cNvPr id="74" name="url?sa=i&amp;rct=j&amp;q=&amp;esrc=s&amp;source=images&amp;cd=&amp;docid=fMUVlyEZRGYNLM&amp;tbnid=wUMkhJ9h3iSlgM-&amp;ved=0CAUQjRw&amp;url=http%3A%2F%2Fblog.worldlabel.com%2F2009%2Fthe-basics-about-color-colour.html&amp;ei=5-_vU8iAJdXgoASfg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95460" y="1166415"/>
            <a:ext cx="4943163" cy="4572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D2CED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08200" y="932414"/>
            <a:ext cx="4196185" cy="8039101"/>
          </a:xfrm>
          <a:prstGeom prst="rect">
            <a:avLst/>
          </a:prstGeom>
          <a:effectLst>
            <a:outerShdw sx="100000" sy="100000" kx="0" ky="0" algn="b" rotWithShape="0" blurRad="139700" dist="254000" dir="2700000">
              <a:srgbClr val="000000">
                <a:alpha val="35333"/>
              </a:srgbClr>
            </a:outerShdw>
          </a:effectLst>
        </p:spPr>
      </p:pic>
      <p:sp>
        <p:nvSpPr>
          <p:cNvPr id="77" name="Shape 77"/>
          <p:cNvSpPr/>
          <p:nvPr/>
        </p:nvSpPr>
        <p:spPr>
          <a:xfrm>
            <a:off x="6712043" y="8258739"/>
            <a:ext cx="3227859" cy="360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>
                <a:latin typeface="Arial"/>
                <a:ea typeface="Arial"/>
                <a:cs typeface="Arial"/>
                <a:sym typeface="Arial"/>
              </a:rPr>
              <a:t>Nita Leland, </a:t>
            </a:r>
            <a:r>
              <a:rPr i="1">
                <a:latin typeface="Arial"/>
                <a:ea typeface="Arial"/>
                <a:cs typeface="Arial"/>
                <a:sym typeface="Arial"/>
              </a:rPr>
              <a:t>Color Speak</a:t>
            </a:r>
            <a:r>
              <a:rPr>
                <a:latin typeface="Arial"/>
                <a:ea typeface="Arial"/>
                <a:cs typeface="Arial"/>
                <a:sym typeface="Arial"/>
              </a:rPr>
              <a:t>,1998</a:t>
            </a:r>
          </a:p>
        </p:txBody>
      </p:sp>
      <p:sp>
        <p:nvSpPr>
          <p:cNvPr id="78" name="Shape 78"/>
          <p:cNvSpPr/>
          <p:nvPr>
            <p:ph type="sldNum" sz="quarter" idx="4294967295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800"/>
            </a:lvl1pPr>
          </a:lstStyle>
          <a:p>
            <a:pPr lvl="0"/>
            <a:fld id="{86CB4B4D-7CA3-9044-876B-883B54F8677D}" type="slidenum"/>
          </a:p>
        </p:txBody>
      </p:sp>
      <p:sp>
        <p:nvSpPr>
          <p:cNvPr id="79" name="Shape 79"/>
          <p:cNvSpPr/>
          <p:nvPr/>
        </p:nvSpPr>
        <p:spPr>
          <a:xfrm>
            <a:off x="6718300" y="2921000"/>
            <a:ext cx="3023816" cy="2362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1" marR="40639" indent="0" algn="l" defTabSz="914400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Font typeface="Verdana"/>
              <a:defRPr sz="1800"/>
            </a:pPr>
            <a:r>
              <a:rPr sz="360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Hue</a:t>
            </a:r>
            <a:endParaRPr sz="3600">
              <a:uFill>
                <a:solidFill/>
              </a:uFill>
              <a:latin typeface="Arial"/>
              <a:ea typeface="Arial"/>
              <a:cs typeface="Arial"/>
              <a:sym typeface="Arial"/>
            </a:endParaRPr>
          </a:p>
          <a:p>
            <a:pPr lvl="1" marR="40639" indent="0" algn="l" defTabSz="914400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Font typeface="Verdana"/>
              <a:defRPr sz="1800"/>
            </a:pPr>
            <a:r>
              <a:rPr sz="360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Value</a:t>
            </a:r>
            <a:endParaRPr sz="3600">
              <a:uFill>
                <a:solidFill/>
              </a:uFill>
              <a:latin typeface="Arial"/>
              <a:ea typeface="Arial"/>
              <a:cs typeface="Arial"/>
              <a:sym typeface="Arial"/>
            </a:endParaRPr>
          </a:p>
          <a:p>
            <a:pPr lvl="1" marR="40639" indent="0" algn="l" defTabSz="914400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Font typeface="Verdana"/>
              <a:defRPr sz="1800"/>
            </a:pPr>
            <a:r>
              <a:rPr sz="360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Intensity</a:t>
            </a:r>
            <a:endParaRPr sz="3600">
              <a:uFill>
                <a:solidFill/>
              </a:uFill>
              <a:latin typeface="Arial"/>
              <a:ea typeface="Arial"/>
              <a:cs typeface="Arial"/>
              <a:sym typeface="Arial"/>
            </a:endParaRPr>
          </a:p>
          <a:p>
            <a:pPr lvl="1" marR="40639" indent="0" algn="l" defTabSz="914400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Font typeface="Verdana"/>
              <a:defRPr sz="1800"/>
            </a:pPr>
            <a:r>
              <a:rPr sz="360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Temperature</a:t>
            </a:r>
          </a:p>
        </p:txBody>
      </p:sp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>
            <p:ph type="body" idx="1"/>
          </p:nvPr>
        </p:nvSpPr>
        <p:spPr>
          <a:xfrm>
            <a:off x="1397000" y="7594600"/>
            <a:ext cx="10210800" cy="1295400"/>
          </a:xfrm>
          <a:prstGeom prst="rect">
            <a:avLst/>
          </a:prstGeom>
        </p:spPr>
        <p:txBody>
          <a:bodyPr lIns="0" tIns="0" rIns="0" bIns="0" anchor="t"/>
          <a:lstStyle>
            <a:lvl1pPr marL="0" marR="40639" indent="0" defTabSz="914400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SzTx/>
              <a:buFont typeface="Verdana"/>
              <a:buNone/>
              <a:defRPr sz="36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uFillTx/>
              </a:defRPr>
            </a:pPr>
            <a:r>
              <a:rPr sz="3600">
                <a:uFill>
                  <a:solidFill/>
                </a:uFill>
              </a:rPr>
              <a:t>The primary or secondary color that makes up a given color. The hue of pink is red.</a:t>
            </a:r>
          </a:p>
        </p:txBody>
      </p:sp>
      <p:sp>
        <p:nvSpPr>
          <p:cNvPr id="82" name="Shape 82"/>
          <p:cNvSpPr/>
          <p:nvPr/>
        </p:nvSpPr>
        <p:spPr>
          <a:xfrm>
            <a:off x="3229675" y="1238250"/>
            <a:ext cx="1073995" cy="660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4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b="0" sz="1800"/>
            </a:pPr>
            <a:r>
              <a:rPr b="1" sz="4000"/>
              <a:t>Hue</a:t>
            </a:r>
          </a:p>
        </p:txBody>
      </p:sp>
      <p:pic>
        <p:nvPicPr>
          <p:cNvPr id="83" name="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48000" y="2184400"/>
            <a:ext cx="6900334" cy="5410201"/>
          </a:xfrm>
          <a:prstGeom prst="rect">
            <a:avLst/>
          </a:prstGeom>
          <a:effectLst>
            <a:outerShdw sx="100000" sy="100000" kx="0" ky="0" algn="b" rotWithShape="0" blurRad="139700" dist="254000" dir="2700000">
              <a:srgbClr val="000000">
                <a:alpha val="35333"/>
              </a:srgbClr>
            </a:outerShdw>
          </a:effectLst>
        </p:spPr>
      </p:pic>
      <p:sp>
        <p:nvSpPr>
          <p:cNvPr id="84" name="Shape 84"/>
          <p:cNvSpPr/>
          <p:nvPr>
            <p:ph type="sldNum" sz="quarter" idx="4294967295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800"/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E4FE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/>
        </p:nvSpPr>
        <p:spPr>
          <a:xfrm>
            <a:off x="330200" y="7727950"/>
            <a:ext cx="12674600" cy="1257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2" marR="40639" indent="0" algn="l" defTabSz="914400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Font typeface="Verdana"/>
              <a:defRPr sz="1800"/>
            </a:pPr>
            <a:r>
              <a:rPr sz="3600">
                <a:uFill>
                  <a:solidFill/>
                </a:uFill>
                <a:latin typeface="Verdana"/>
                <a:ea typeface="Verdana"/>
                <a:cs typeface="Verdana"/>
                <a:sym typeface="Verdana"/>
              </a:rPr>
              <a:t>Tint means that white has been added to a color.</a:t>
            </a:r>
            <a:endParaRPr sz="3600">
              <a:uFill>
                <a:solidFill/>
              </a:uFill>
              <a:latin typeface="Verdana"/>
              <a:ea typeface="Verdana"/>
              <a:cs typeface="Verdana"/>
              <a:sym typeface="Verdana"/>
            </a:endParaRPr>
          </a:p>
          <a:p>
            <a:pPr lvl="2" marR="40639" indent="0" algn="l" defTabSz="914400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Font typeface="Verdana"/>
              <a:defRPr sz="1800"/>
            </a:pPr>
            <a:r>
              <a:rPr sz="3600">
                <a:uFill>
                  <a:solidFill/>
                </a:uFill>
                <a:latin typeface="Verdana"/>
                <a:ea typeface="Verdana"/>
                <a:cs typeface="Verdana"/>
                <a:sym typeface="Verdana"/>
              </a:rPr>
              <a:t>Shade means that black has been added to a color.</a:t>
            </a:r>
          </a:p>
        </p:txBody>
      </p:sp>
      <p:pic>
        <p:nvPicPr>
          <p:cNvPr id="87" name="08-10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20900" y="4095750"/>
            <a:ext cx="8759265" cy="2552700"/>
          </a:xfrm>
          <a:prstGeom prst="rect">
            <a:avLst/>
          </a:prstGeom>
          <a:ln w="12700">
            <a:miter lim="400000"/>
          </a:ln>
        </p:spPr>
      </p:pic>
      <p:sp>
        <p:nvSpPr>
          <p:cNvPr id="88" name="Shape 88"/>
          <p:cNvSpPr/>
          <p:nvPr/>
        </p:nvSpPr>
        <p:spPr>
          <a:xfrm>
            <a:off x="2247900" y="520700"/>
            <a:ext cx="8305800" cy="660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 marR="40639" indent="0" algn="l" defTabSz="914400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Font typeface="Verdana"/>
              <a:defRPr sz="1800"/>
            </a:pPr>
            <a:r>
              <a:rPr b="1" sz="400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Value</a:t>
            </a:r>
            <a:r>
              <a:rPr sz="360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is the variation of light and dark</a:t>
            </a:r>
          </a:p>
        </p:txBody>
      </p:sp>
      <p:sp>
        <p:nvSpPr>
          <p:cNvPr id="89" name="Shape 89"/>
          <p:cNvSpPr/>
          <p:nvPr/>
        </p:nvSpPr>
        <p:spPr>
          <a:xfrm flipH="1">
            <a:off x="6476999" y="3111500"/>
            <a:ext cx="25401" cy="4381500"/>
          </a:xfrm>
          <a:prstGeom prst="line">
            <a:avLst/>
          </a:prstGeom>
          <a:ln w="38100">
            <a:solidFill/>
            <a:miter lim="400000"/>
            <a:headEnd type="stealth"/>
            <a:tailEnd type="stealth"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90" name="Shape 90"/>
          <p:cNvSpPr/>
          <p:nvPr/>
        </p:nvSpPr>
        <p:spPr>
          <a:xfrm flipV="1">
            <a:off x="2171700" y="3695689"/>
            <a:ext cx="3873500" cy="25412"/>
          </a:xfrm>
          <a:prstGeom prst="line">
            <a:avLst/>
          </a:prstGeom>
          <a:ln w="38100">
            <a:solidFill/>
            <a:miter lim="400000"/>
            <a:headEnd type="stealth"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91" name="Shape 91"/>
          <p:cNvSpPr/>
          <p:nvPr/>
        </p:nvSpPr>
        <p:spPr>
          <a:xfrm flipH="1" flipV="1">
            <a:off x="6959600" y="3695643"/>
            <a:ext cx="3873501" cy="12757"/>
          </a:xfrm>
          <a:prstGeom prst="line">
            <a:avLst/>
          </a:prstGeom>
          <a:ln w="38100">
            <a:solidFill/>
            <a:miter lim="400000"/>
            <a:headEnd type="stealth"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92" name="Shape 92"/>
          <p:cNvSpPr/>
          <p:nvPr/>
        </p:nvSpPr>
        <p:spPr>
          <a:xfrm>
            <a:off x="3429576" y="2819400"/>
            <a:ext cx="1359993" cy="622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3600"/>
              <a:t>shade</a:t>
            </a:r>
          </a:p>
        </p:txBody>
      </p:sp>
      <p:sp>
        <p:nvSpPr>
          <p:cNvPr id="93" name="Shape 93"/>
          <p:cNvSpPr/>
          <p:nvPr/>
        </p:nvSpPr>
        <p:spPr>
          <a:xfrm>
            <a:off x="8535373" y="2806700"/>
            <a:ext cx="724199" cy="622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3600"/>
              <a:t>tint</a:t>
            </a:r>
          </a:p>
        </p:txBody>
      </p:sp>
      <p:sp>
        <p:nvSpPr>
          <p:cNvPr id="94" name="Shape 94"/>
          <p:cNvSpPr/>
          <p:nvPr/>
        </p:nvSpPr>
        <p:spPr>
          <a:xfrm>
            <a:off x="5042389" y="2082800"/>
            <a:ext cx="2706366" cy="622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3600"/>
              <a:t>original color</a:t>
            </a:r>
          </a:p>
        </p:txBody>
      </p:sp>
      <p:sp>
        <p:nvSpPr>
          <p:cNvPr id="95" name="Shape 95"/>
          <p:cNvSpPr/>
          <p:nvPr>
            <p:ph type="sldNum" sz="quarter" idx="4294967295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800"/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" name="Group 99"/>
          <p:cNvGrpSpPr/>
          <p:nvPr/>
        </p:nvGrpSpPr>
        <p:grpSpPr>
          <a:xfrm>
            <a:off x="1479673" y="2959100"/>
            <a:ext cx="10026527" cy="3111501"/>
            <a:chOff x="-88900" y="-50799"/>
            <a:chExt cx="10026525" cy="3111500"/>
          </a:xfrm>
        </p:grpSpPr>
        <p:pic>
          <p:nvPicPr>
            <p:cNvPr id="98" name="08-11.jp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9848726" cy="287020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97" name="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88900" y="-50800"/>
              <a:ext cx="10026526" cy="3111501"/>
            </a:xfrm>
            <a:prstGeom prst="rect">
              <a:avLst/>
            </a:prstGeom>
            <a:effectLst/>
          </p:spPr>
        </p:pic>
      </p:grpSp>
      <p:sp>
        <p:nvSpPr>
          <p:cNvPr id="100" name="Shape 100"/>
          <p:cNvSpPr/>
          <p:nvPr/>
        </p:nvSpPr>
        <p:spPr>
          <a:xfrm>
            <a:off x="1555235" y="2029271"/>
            <a:ext cx="4270475" cy="7801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4800"/>
              <a:t>Value Relativity</a:t>
            </a:r>
          </a:p>
        </p:txBody>
      </p:sp>
      <p:sp>
        <p:nvSpPr>
          <p:cNvPr id="101" name="Shape 101"/>
          <p:cNvSpPr/>
          <p:nvPr/>
        </p:nvSpPr>
        <p:spPr>
          <a:xfrm>
            <a:off x="1524000" y="6165850"/>
            <a:ext cx="9740900" cy="1689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36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3600"/>
              <a:t>Dark colors seem to have more discernible tints while lighter colors seem to have more discernible shades (147-8).</a:t>
            </a:r>
          </a:p>
        </p:txBody>
      </p:sp>
      <p:sp>
        <p:nvSpPr>
          <p:cNvPr id="102" name="Shape 102"/>
          <p:cNvSpPr/>
          <p:nvPr>
            <p:ph type="sldNum" sz="quarter" idx="4294967295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800"/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