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lvl1pPr algn="ctr" defTabSz="584200">
      <a:defRPr sz="4200">
        <a:latin typeface="+mn-lt"/>
        <a:ea typeface="+mn-ea"/>
        <a:cs typeface="+mn-cs"/>
        <a:sym typeface="Gill Sans"/>
      </a:defRPr>
    </a:lvl1pPr>
    <a:lvl2pPr indent="342900" algn="ctr" defTabSz="584200">
      <a:defRPr sz="4200">
        <a:latin typeface="+mn-lt"/>
        <a:ea typeface="+mn-ea"/>
        <a:cs typeface="+mn-cs"/>
        <a:sym typeface="Gill Sans"/>
      </a:defRPr>
    </a:lvl2pPr>
    <a:lvl3pPr indent="685800" algn="ctr" defTabSz="584200">
      <a:defRPr sz="4200">
        <a:latin typeface="+mn-lt"/>
        <a:ea typeface="+mn-ea"/>
        <a:cs typeface="+mn-cs"/>
        <a:sym typeface="Gill Sans"/>
      </a:defRPr>
    </a:lvl3pPr>
    <a:lvl4pPr indent="1028700" algn="ctr" defTabSz="584200">
      <a:defRPr sz="4200">
        <a:latin typeface="+mn-lt"/>
        <a:ea typeface="+mn-ea"/>
        <a:cs typeface="+mn-cs"/>
        <a:sym typeface="Gill Sans"/>
      </a:defRPr>
    </a:lvl4pPr>
    <a:lvl5pPr indent="1371600" algn="ctr" defTabSz="584200">
      <a:defRPr sz="4200">
        <a:latin typeface="+mn-lt"/>
        <a:ea typeface="+mn-ea"/>
        <a:cs typeface="+mn-cs"/>
        <a:sym typeface="Gill Sans"/>
      </a:defRPr>
    </a:lvl5pPr>
    <a:lvl6pPr indent="1714500" algn="ctr" defTabSz="584200">
      <a:defRPr sz="4200">
        <a:latin typeface="+mn-lt"/>
        <a:ea typeface="+mn-ea"/>
        <a:cs typeface="+mn-cs"/>
        <a:sym typeface="Gill Sans"/>
      </a:defRPr>
    </a:lvl6pPr>
    <a:lvl7pPr indent="2057400" algn="ctr" defTabSz="584200">
      <a:defRPr sz="4200">
        <a:latin typeface="+mn-lt"/>
        <a:ea typeface="+mn-ea"/>
        <a:cs typeface="+mn-cs"/>
        <a:sym typeface="Gill Sans"/>
      </a:defRPr>
    </a:lvl7pPr>
    <a:lvl8pPr indent="2400300" algn="ctr" defTabSz="584200">
      <a:defRPr sz="4200">
        <a:latin typeface="+mn-lt"/>
        <a:ea typeface="+mn-ea"/>
        <a:cs typeface="+mn-cs"/>
        <a:sym typeface="Gill Sans"/>
      </a:defRPr>
    </a:lvl8pPr>
    <a:lvl9pPr indent="2743200" algn="ctr" defTabSz="584200">
      <a:defRPr sz="4200">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ph type="sldImg"/>
          </p:nvPr>
        </p:nvSpPr>
        <p:spPr>
          <a:xfrm>
            <a:off x="1143000" y="685800"/>
            <a:ext cx="4572000" cy="3429000"/>
          </a:xfrm>
          <a:prstGeom prst="rect">
            <a:avLst/>
          </a:prstGeom>
        </p:spPr>
        <p:txBody>
          <a:bodyPr/>
          <a:lstStyle/>
          <a:p>
            <a:pPr lvl="0"/>
          </a:p>
        </p:txBody>
      </p:sp>
      <p:sp>
        <p:nvSpPr>
          <p:cNvPr id="40" name="Shape 4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lIns="0" tIns="0" rIns="0" bIns="0" anchor="b"/>
          <a:lstStyle/>
          <a:p>
            <a:pPr lvl="0">
              <a:defRPr sz="1800"/>
            </a:pPr>
            <a:r>
              <a:rPr sz="8400"/>
              <a:t>Title Text</a:t>
            </a:r>
          </a:p>
        </p:txBody>
      </p:sp>
      <p:sp>
        <p:nvSpPr>
          <p:cNvPr id="6" name="Shape 6"/>
          <p:cNvSpPr/>
          <p:nvPr>
            <p:ph type="body" idx="1"/>
          </p:nvPr>
        </p:nvSpPr>
        <p:spPr>
          <a:xfrm>
            <a:off x="1270000" y="5029200"/>
            <a:ext cx="10464800" cy="1130300"/>
          </a:xfrm>
          <a:prstGeom prst="rect">
            <a:avLst/>
          </a:prstGeom>
        </p:spPr>
        <p:txBody>
          <a:bodyPr lIns="0" tIns="0" rIns="0" bIns="0"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25" name="Shape 25"/>
          <p:cNvSpPr/>
          <p:nvPr>
            <p:ph type="title"/>
          </p:nvPr>
        </p:nvSpPr>
        <p:spPr>
          <a:xfrm>
            <a:off x="635000" y="1409700"/>
            <a:ext cx="5867400" cy="3302000"/>
          </a:xfrm>
          <a:prstGeom prst="rect">
            <a:avLst/>
          </a:prstGeom>
        </p:spPr>
        <p:txBody>
          <a:bodyPr lIns="0" tIns="0" rIns="0" bIns="0" anchor="b"/>
          <a:lstStyle>
            <a:lvl1pPr>
              <a:defRPr sz="7000"/>
            </a:lvl1pPr>
          </a:lstStyle>
          <a:p>
            <a:pPr lvl="0">
              <a:defRPr sz="1800"/>
            </a:pPr>
            <a:r>
              <a:rPr sz="7000"/>
              <a:t>Title Text</a:t>
            </a:r>
          </a:p>
        </p:txBody>
      </p:sp>
      <p:sp>
        <p:nvSpPr>
          <p:cNvPr id="26" name="Shape 26"/>
          <p:cNvSpPr/>
          <p:nvPr>
            <p:ph type="body"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endParaRPr sz="3400"/>
          </a:p>
          <a:p>
            <a:pPr lvl="1">
              <a:defRPr sz="1800"/>
            </a:pPr>
            <a:r>
              <a:rPr sz="3400"/>
              <a:t>Body Level Two</a:t>
            </a:r>
            <a:endParaRPr sz="3400"/>
          </a:p>
          <a:p>
            <a:pPr lvl="2">
              <a:defRPr sz="1800"/>
            </a:pPr>
            <a:r>
              <a:rPr sz="3400"/>
              <a:t>Body Level Three</a:t>
            </a:r>
            <a:endParaRPr sz="3400"/>
          </a:p>
          <a:p>
            <a:pPr lvl="3">
              <a:defRPr sz="1800"/>
            </a:pPr>
            <a:r>
              <a:rPr sz="3400"/>
              <a:t>Body Level Four</a:t>
            </a:r>
            <a:endParaRPr sz="3400"/>
          </a:p>
          <a:p>
            <a:pPr lvl="4">
              <a:defRPr sz="1800"/>
            </a:pPr>
            <a:r>
              <a:rPr sz="3400"/>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28" name="Shape 28"/>
          <p:cNvSpPr/>
          <p:nvPr>
            <p:ph type="title"/>
          </p:nvPr>
        </p:nvSpPr>
        <p:spPr>
          <a:xfrm>
            <a:off x="635000" y="1409700"/>
            <a:ext cx="5867400" cy="3302000"/>
          </a:xfrm>
          <a:prstGeom prst="rect">
            <a:avLst/>
          </a:prstGeom>
        </p:spPr>
        <p:txBody>
          <a:bodyPr lIns="0" tIns="0" rIns="0" bIns="0" anchor="b"/>
          <a:lstStyle>
            <a:lvl1pPr>
              <a:defRPr sz="7000"/>
            </a:lvl1pPr>
          </a:lstStyle>
          <a:p>
            <a:pPr lvl="0">
              <a:defRPr sz="1800"/>
            </a:pPr>
            <a:r>
              <a:rPr sz="7000"/>
              <a:t>Title Text</a:t>
            </a:r>
          </a:p>
        </p:txBody>
      </p:sp>
      <p:sp>
        <p:nvSpPr>
          <p:cNvPr id="29" name="Shape 29"/>
          <p:cNvSpPr/>
          <p:nvPr>
            <p:ph type="body"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endParaRPr sz="3400"/>
          </a:p>
          <a:p>
            <a:pPr lvl="1">
              <a:defRPr sz="1800"/>
            </a:pPr>
            <a:r>
              <a:rPr sz="3400"/>
              <a:t>Body Level Two</a:t>
            </a:r>
            <a:endParaRPr sz="3400"/>
          </a:p>
          <a:p>
            <a:pPr lvl="2">
              <a:defRPr sz="1800"/>
            </a:pPr>
            <a:r>
              <a:rPr sz="3400"/>
              <a:t>Body Level Three</a:t>
            </a:r>
            <a:endParaRPr sz="3400"/>
          </a:p>
          <a:p>
            <a:pPr lvl="3">
              <a:defRPr sz="1800"/>
            </a:pPr>
            <a:r>
              <a:rPr sz="3400"/>
              <a:t>Body Level Four</a:t>
            </a:r>
            <a:endParaRPr sz="3400"/>
          </a:p>
          <a:p>
            <a:pPr lvl="4">
              <a:defRPr sz="1800"/>
            </a:pPr>
            <a:r>
              <a:rPr sz="3400"/>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lvl="0">
              <a:defRPr sz="1800"/>
            </a:pPr>
            <a:r>
              <a:rPr sz="8400"/>
              <a:t>Title Text</a:t>
            </a:r>
          </a:p>
        </p:txBody>
      </p:sp>
      <p:sp>
        <p:nvSpPr>
          <p:cNvPr id="32" name="Shape 32"/>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34" name="Shape 34"/>
          <p:cNvSpPr/>
          <p:nvPr>
            <p:ph type="title"/>
          </p:nvPr>
        </p:nvSpPr>
        <p:spPr>
          <a:prstGeom prst="rect">
            <a:avLst/>
          </a:prstGeom>
        </p:spPr>
        <p:txBody>
          <a:bodyPr/>
          <a:lstStyle/>
          <a:p>
            <a:pPr lvl="0">
              <a:defRPr sz="1800"/>
            </a:pPr>
            <a:r>
              <a:rPr sz="8400"/>
              <a:t>Title Text</a:t>
            </a:r>
          </a:p>
        </p:txBody>
      </p:sp>
      <p:sp>
        <p:nvSpPr>
          <p:cNvPr id="35" name="Shape 35"/>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p>
            <a:pPr lvl="0">
              <a:defRPr sz="1800"/>
            </a:pPr>
            <a:r>
              <a:rPr sz="8400"/>
              <a:t>Title Text</a:t>
            </a:r>
          </a:p>
        </p:txBody>
      </p:sp>
      <p:sp>
        <p:nvSpPr>
          <p:cNvPr id="38" name="Shape 38"/>
          <p:cNvSpPr/>
          <p:nvPr>
            <p:ph type="body"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pPr>
            <a:r>
              <a:rPr sz="8400"/>
              <a:t>Title Text</a:t>
            </a:r>
          </a:p>
        </p:txBody>
      </p:sp>
      <p:sp>
        <p:nvSpPr>
          <p:cNvPr id="9" name="Shape 9"/>
          <p:cNvSpPr/>
          <p:nvPr>
            <p:ph type="body" idx="1"/>
          </p:nvPr>
        </p:nvSpPr>
        <p:spPr>
          <a:prstGeom prst="rect">
            <a:avLst/>
          </a:prstGeom>
        </p:spPr>
        <p:txBody>
          <a:body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lvl="0">
              <a:defRPr sz="1800"/>
            </a:pPr>
            <a:r>
              <a:rPr sz="8400"/>
              <a:t>Title Text</a:t>
            </a:r>
          </a:p>
        </p:txBody>
      </p:sp>
      <p:sp>
        <p:nvSpPr>
          <p:cNvPr id="12" name="Shape 12"/>
          <p:cNvSpPr/>
          <p:nvPr>
            <p:ph type="body" idx="1"/>
          </p:nvPr>
        </p:nvSpPr>
        <p:spPr>
          <a:prstGeom prst="rect">
            <a:avLst/>
          </a:prstGeom>
        </p:spPr>
        <p:txBody>
          <a:bodyPr lIns="0" tIns="0" rIns="0" bIns="0"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4" name="Shape 14"/>
          <p:cNvSpPr/>
          <p:nvPr>
            <p:ph type="body" idx="1"/>
          </p:nvPr>
        </p:nvSpPr>
        <p:spPr>
          <a:xfrm>
            <a:off x="1270000" y="1270000"/>
            <a:ext cx="10464800" cy="7213600"/>
          </a:xfrm>
          <a:prstGeom prst="rect">
            <a:avLst/>
          </a:prstGeom>
        </p:spPr>
        <p:txBody>
          <a:bodyPr/>
          <a:lstStyle>
            <a:lvl1pPr>
              <a:spcBef>
                <a:spcPts val="4800"/>
              </a:spcBef>
            </a:lvl1pPr>
            <a:lvl2pPr>
              <a:spcBef>
                <a:spcPts val="4800"/>
              </a:spcBef>
            </a:lvl2pPr>
            <a:lvl3pPr>
              <a:spcBef>
                <a:spcPts val="4800"/>
              </a:spcBef>
            </a:lvl3pPr>
            <a:lvl4pPr>
              <a:spcBef>
                <a:spcPts val="4800"/>
              </a:spcBef>
            </a:lvl4pPr>
            <a:lvl5pPr>
              <a:spcBef>
                <a:spcPts val="4800"/>
              </a:spcBef>
            </a:lvl5p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pPr>
            <a:r>
              <a:rPr sz="8400"/>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9" name="Shape 19"/>
          <p:cNvSpPr/>
          <p:nvPr>
            <p:ph type="title"/>
          </p:nvPr>
        </p:nvSpPr>
        <p:spPr>
          <a:xfrm>
            <a:off x="1270000" y="2971800"/>
            <a:ext cx="10464800" cy="3810000"/>
          </a:xfrm>
          <a:prstGeom prst="rect">
            <a:avLst/>
          </a:prstGeom>
        </p:spPr>
        <p:txBody>
          <a:bodyPr/>
          <a:lstStyle/>
          <a:p>
            <a:pPr lvl="0">
              <a:defRPr sz="1800"/>
            </a:pPr>
            <a:r>
              <a:rPr sz="8400"/>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Shape 21"/>
          <p:cNvSpPr/>
          <p:nvPr>
            <p:ph type="title"/>
          </p:nvPr>
        </p:nvSpPr>
        <p:spPr>
          <a:xfrm>
            <a:off x="1270000" y="7366000"/>
            <a:ext cx="10464800" cy="1701800"/>
          </a:xfrm>
          <a:prstGeom prst="rect">
            <a:avLst/>
          </a:prstGeom>
        </p:spPr>
        <p:txBody>
          <a:bodyPr/>
          <a:lstStyle/>
          <a:p>
            <a:pPr lvl="0">
              <a:defRPr sz="1800"/>
            </a:pPr>
            <a:r>
              <a:rPr sz="8400"/>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23" name="Shape 23"/>
          <p:cNvSpPr/>
          <p:nvPr>
            <p:ph type="title"/>
          </p:nvPr>
        </p:nvSpPr>
        <p:spPr>
          <a:xfrm>
            <a:off x="1270000" y="7366000"/>
            <a:ext cx="10464800" cy="1701800"/>
          </a:xfrm>
          <a:prstGeom prst="rect">
            <a:avLst/>
          </a:prstGeom>
        </p:spPr>
        <p:txBody>
          <a:bodyPr/>
          <a:lstStyle/>
          <a:p>
            <a:pPr lvl="0">
              <a:defRPr sz="1800"/>
            </a:pPr>
            <a:r>
              <a:rPr sz="8400"/>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8400"/>
              <a:t>Title Text</a:t>
            </a:r>
          </a:p>
        </p:txBody>
      </p:sp>
      <p:sp>
        <p:nvSpPr>
          <p:cNvPr id="3" name="Shape 3"/>
          <p:cNvSpPr/>
          <p:nvPr>
            <p:ph type="body" idx="1"/>
          </p:nvPr>
        </p:nvSpPr>
        <p:spPr>
          <a:xfrm>
            <a:off x="1270000" y="2768600"/>
            <a:ext cx="10464800" cy="571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spd="med" advClick="1"/>
  <p:txStyles>
    <p:titleStyle>
      <a:lvl1pPr algn="ctr" defTabSz="584200">
        <a:defRPr sz="8400">
          <a:latin typeface="+mn-lt"/>
          <a:ea typeface="+mn-ea"/>
          <a:cs typeface="+mn-cs"/>
          <a:sym typeface="Gill Sans"/>
        </a:defRPr>
      </a:lvl1pPr>
      <a:lvl2pPr indent="228600" algn="ctr" defTabSz="584200">
        <a:defRPr sz="8400">
          <a:latin typeface="+mn-lt"/>
          <a:ea typeface="+mn-ea"/>
          <a:cs typeface="+mn-cs"/>
          <a:sym typeface="Gill Sans"/>
        </a:defRPr>
      </a:lvl2pPr>
      <a:lvl3pPr indent="457200" algn="ctr" defTabSz="584200">
        <a:defRPr sz="8400">
          <a:latin typeface="+mn-lt"/>
          <a:ea typeface="+mn-ea"/>
          <a:cs typeface="+mn-cs"/>
          <a:sym typeface="Gill Sans"/>
        </a:defRPr>
      </a:lvl3pPr>
      <a:lvl4pPr indent="685800" algn="ctr" defTabSz="584200">
        <a:defRPr sz="8400">
          <a:latin typeface="+mn-lt"/>
          <a:ea typeface="+mn-ea"/>
          <a:cs typeface="+mn-cs"/>
          <a:sym typeface="Gill Sans"/>
        </a:defRPr>
      </a:lvl4pPr>
      <a:lvl5pPr indent="914400" algn="ctr" defTabSz="584200">
        <a:defRPr sz="8400">
          <a:latin typeface="+mn-lt"/>
          <a:ea typeface="+mn-ea"/>
          <a:cs typeface="+mn-cs"/>
          <a:sym typeface="Gill Sans"/>
        </a:defRPr>
      </a:lvl5pPr>
      <a:lvl6pPr indent="1143000" algn="ctr" defTabSz="584200">
        <a:defRPr sz="8400">
          <a:latin typeface="+mn-lt"/>
          <a:ea typeface="+mn-ea"/>
          <a:cs typeface="+mn-cs"/>
          <a:sym typeface="Gill Sans"/>
        </a:defRPr>
      </a:lvl6pPr>
      <a:lvl7pPr indent="1371600" algn="ctr" defTabSz="584200">
        <a:defRPr sz="8400">
          <a:latin typeface="+mn-lt"/>
          <a:ea typeface="+mn-ea"/>
          <a:cs typeface="+mn-cs"/>
          <a:sym typeface="Gill Sans"/>
        </a:defRPr>
      </a:lvl7pPr>
      <a:lvl8pPr indent="1600200" algn="ctr" defTabSz="584200">
        <a:defRPr sz="8400">
          <a:latin typeface="+mn-lt"/>
          <a:ea typeface="+mn-ea"/>
          <a:cs typeface="+mn-cs"/>
          <a:sym typeface="Gill Sans"/>
        </a:defRPr>
      </a:lvl8pPr>
      <a:lvl9pPr indent="1828800" algn="ctr" defTabSz="584200">
        <a:defRPr sz="8400">
          <a:latin typeface="+mn-lt"/>
          <a:ea typeface="+mn-ea"/>
          <a:cs typeface="+mn-cs"/>
          <a:sym typeface="Gill Sans"/>
        </a:defRPr>
      </a:lvl9pPr>
    </p:titleStyle>
    <p:bodyStyle>
      <a:lvl1pPr marL="889000" indent="-571500" defTabSz="584200">
        <a:spcBef>
          <a:spcPts val="2400"/>
        </a:spcBef>
        <a:buSzPct val="171000"/>
        <a:buChar char="•"/>
        <a:defRPr sz="4200">
          <a:latin typeface="+mn-lt"/>
          <a:ea typeface="+mn-ea"/>
          <a:cs typeface="+mn-cs"/>
          <a:sym typeface="Gill Sans"/>
        </a:defRPr>
      </a:lvl1pPr>
      <a:lvl2pPr marL="1333500" indent="-571500" defTabSz="584200">
        <a:spcBef>
          <a:spcPts val="2400"/>
        </a:spcBef>
        <a:buSzPct val="171000"/>
        <a:buChar char="•"/>
        <a:defRPr sz="4200">
          <a:latin typeface="+mn-lt"/>
          <a:ea typeface="+mn-ea"/>
          <a:cs typeface="+mn-cs"/>
          <a:sym typeface="Gill Sans"/>
        </a:defRPr>
      </a:lvl2pPr>
      <a:lvl3pPr marL="1778000" indent="-571500" defTabSz="584200">
        <a:spcBef>
          <a:spcPts val="2400"/>
        </a:spcBef>
        <a:buSzPct val="171000"/>
        <a:buChar char="•"/>
        <a:defRPr sz="4200">
          <a:latin typeface="+mn-lt"/>
          <a:ea typeface="+mn-ea"/>
          <a:cs typeface="+mn-cs"/>
          <a:sym typeface="Gill Sans"/>
        </a:defRPr>
      </a:lvl3pPr>
      <a:lvl4pPr marL="2222500" indent="-571500" defTabSz="584200">
        <a:spcBef>
          <a:spcPts val="2400"/>
        </a:spcBef>
        <a:buSzPct val="171000"/>
        <a:buChar char="•"/>
        <a:defRPr sz="4200">
          <a:latin typeface="+mn-lt"/>
          <a:ea typeface="+mn-ea"/>
          <a:cs typeface="+mn-cs"/>
          <a:sym typeface="Gill Sans"/>
        </a:defRPr>
      </a:lvl4pPr>
      <a:lvl5pPr marL="2667000" indent="-571500" defTabSz="584200">
        <a:spcBef>
          <a:spcPts val="2400"/>
        </a:spcBef>
        <a:buSzPct val="171000"/>
        <a:buChar char="•"/>
        <a:defRPr sz="4200">
          <a:latin typeface="+mn-lt"/>
          <a:ea typeface="+mn-ea"/>
          <a:cs typeface="+mn-cs"/>
          <a:sym typeface="Gill Sans"/>
        </a:defRPr>
      </a:lvl5pPr>
      <a:lvl6pPr marL="3022600" indent="-571500" defTabSz="584200">
        <a:spcBef>
          <a:spcPts val="2400"/>
        </a:spcBef>
        <a:buSzPct val="171000"/>
        <a:buChar char="•"/>
        <a:defRPr sz="4200">
          <a:latin typeface="+mn-lt"/>
          <a:ea typeface="+mn-ea"/>
          <a:cs typeface="+mn-cs"/>
          <a:sym typeface="Gill Sans"/>
        </a:defRPr>
      </a:lvl6pPr>
      <a:lvl7pPr marL="3378200" indent="-571500" defTabSz="584200">
        <a:spcBef>
          <a:spcPts val="2400"/>
        </a:spcBef>
        <a:buSzPct val="171000"/>
        <a:buChar char="•"/>
        <a:defRPr sz="4200">
          <a:latin typeface="+mn-lt"/>
          <a:ea typeface="+mn-ea"/>
          <a:cs typeface="+mn-cs"/>
          <a:sym typeface="Gill Sans"/>
        </a:defRPr>
      </a:lvl7pPr>
      <a:lvl8pPr marL="3733800" indent="-571500" defTabSz="584200">
        <a:spcBef>
          <a:spcPts val="2400"/>
        </a:spcBef>
        <a:buSzPct val="171000"/>
        <a:buChar char="•"/>
        <a:defRPr sz="4200">
          <a:latin typeface="+mn-lt"/>
          <a:ea typeface="+mn-ea"/>
          <a:cs typeface="+mn-cs"/>
          <a:sym typeface="Gill Sans"/>
        </a:defRPr>
      </a:lvl8pPr>
      <a:lvl9pPr marL="4089400" indent="-571500" defTabSz="584200">
        <a:spcBef>
          <a:spcPts val="2400"/>
        </a:spcBef>
        <a:buSzPct val="171000"/>
        <a:buChar char="•"/>
        <a:defRPr sz="4200">
          <a:latin typeface="+mn-lt"/>
          <a:ea typeface="+mn-ea"/>
          <a:cs typeface="+mn-cs"/>
          <a:sym typeface="Gill Sans"/>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body" idx="1"/>
          </p:nvPr>
        </p:nvSpPr>
        <p:spPr>
          <a:xfrm>
            <a:off x="546100" y="800100"/>
            <a:ext cx="6070600" cy="1104900"/>
          </a:xfrm>
          <a:prstGeom prst="rect">
            <a:avLst/>
          </a:prstGeom>
        </p:spPr>
        <p:txBody>
          <a:bodyPr/>
          <a:lstStyle>
            <a:lvl1pPr marL="40639" marR="40639" defTabSz="914400">
              <a:spcBef>
                <a:spcPts val="700"/>
              </a:spcBef>
              <a:buClr>
                <a:srgbClr val="000000"/>
              </a:buClr>
              <a:buFont typeface="Verdana"/>
              <a:defRPr sz="6400">
                <a:uFill>
                  <a:solidFill/>
                </a:uFill>
                <a:latin typeface="Arial Bold"/>
                <a:ea typeface="Arial Bold"/>
                <a:cs typeface="Arial Bold"/>
                <a:sym typeface="Arial Bold"/>
              </a:defRPr>
            </a:lvl1pPr>
          </a:lstStyle>
          <a:p>
            <a:pPr lvl="0">
              <a:defRPr sz="1800">
                <a:uFillTx/>
              </a:defRPr>
            </a:pPr>
            <a:r>
              <a:rPr sz="6400">
                <a:uFill>
                  <a:solidFill/>
                </a:uFill>
              </a:rPr>
              <a:t>Typography</a:t>
            </a:r>
          </a:p>
        </p:txBody>
      </p:sp>
      <p:sp>
        <p:nvSpPr>
          <p:cNvPr id="43" name="Shape 43"/>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pic>
        <p:nvPicPr>
          <p:cNvPr id="44" name="url?sa=i&amp;rct=j&amp;q=&amp;esrc=s&amp;source=images&amp;cd=&amp;docid=ZR1WD6WnKnW9wM&amp;tbnid=7ro1JJW8j2nASM-&amp;ved=0CAUQjRw&amp;url=http%3A%2F%2Fwww.graphicart-news.com%2Famazing-hand-typography%2F&amp;ei=Y9PwU_HjDIz-oQSbkoLABA&amp;bvm=b.png"/>
          <p:cNvPicPr/>
          <p:nvPr/>
        </p:nvPicPr>
        <p:blipFill>
          <a:blip r:embed="rId2">
            <a:extLst/>
          </a:blip>
          <a:stretch>
            <a:fillRect/>
          </a:stretch>
        </p:blipFill>
        <p:spPr>
          <a:xfrm rot="20687666">
            <a:off x="-190917" y="2223115"/>
            <a:ext cx="13008550" cy="5892637"/>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title"/>
          </p:nvPr>
        </p:nvSpPr>
        <p:spPr>
          <a:xfrm>
            <a:off x="774700" y="241300"/>
            <a:ext cx="4038600" cy="927100"/>
          </a:xfrm>
          <a:prstGeom prst="rect">
            <a:avLst/>
          </a:prstGeom>
        </p:spPr>
        <p:txBody>
          <a:bodyPr/>
          <a:lstStyle>
            <a:lvl1pPr marL="40639" marR="40639" algn="l" defTabSz="914400">
              <a:defRPr b="1" sz="4000">
                <a:uFill>
                  <a:solidFill/>
                </a:uFill>
                <a:latin typeface="Arial"/>
                <a:ea typeface="Arial"/>
                <a:cs typeface="Arial"/>
                <a:sym typeface="Arial"/>
              </a:defRPr>
            </a:lvl1pPr>
          </a:lstStyle>
          <a:p>
            <a:pPr lvl="0">
              <a:defRPr b="0" sz="1800">
                <a:uFillTx/>
              </a:defRPr>
            </a:pPr>
            <a:r>
              <a:rPr b="1" sz="4000">
                <a:uFill>
                  <a:solidFill/>
                </a:uFill>
              </a:rPr>
              <a:t>Summary</a:t>
            </a:r>
          </a:p>
        </p:txBody>
      </p:sp>
      <p:sp>
        <p:nvSpPr>
          <p:cNvPr id="93" name="Shape 93"/>
          <p:cNvSpPr/>
          <p:nvPr>
            <p:ph type="body" idx="1"/>
          </p:nvPr>
        </p:nvSpPr>
        <p:spPr>
          <a:xfrm>
            <a:off x="457200" y="1625600"/>
            <a:ext cx="5207000" cy="7632700"/>
          </a:xfrm>
          <a:prstGeom prst="rect">
            <a:avLst/>
          </a:prstGeom>
        </p:spPr>
        <p:txBody>
          <a:bodyPr lIns="0" tIns="0" rIns="0" bIns="0" anchor="t"/>
          <a:lstStyle/>
          <a:p>
            <a:pPr lvl="0" marL="0" marR="40639" indent="0" defTabSz="914400">
              <a:spcBef>
                <a:spcPts val="700"/>
              </a:spcBef>
              <a:buClr>
                <a:srgbClr val="000000"/>
              </a:buClr>
              <a:buSzTx/>
              <a:buFont typeface="Verdana"/>
              <a:buNone/>
              <a:defRPr sz="1800"/>
            </a:pPr>
            <a:r>
              <a:rPr sz="3600">
                <a:uFill>
                  <a:solidFill/>
                </a:uFill>
                <a:latin typeface="Arial"/>
                <a:ea typeface="Arial"/>
                <a:cs typeface="Arial"/>
                <a:sym typeface="Arial"/>
              </a:rPr>
              <a:t>1.  Typography is the arrangement, style, and appearance of text.</a:t>
            </a:r>
            <a:endParaRPr sz="3600">
              <a:uFill>
                <a:solidFill/>
              </a:uFill>
              <a:latin typeface="Arial"/>
              <a:ea typeface="Arial"/>
              <a:cs typeface="Arial"/>
              <a:sym typeface="Arial"/>
            </a:endParaRPr>
          </a:p>
          <a:p>
            <a:pPr lvl="0" marL="0" marR="40639" indent="0" defTabSz="914400">
              <a:spcBef>
                <a:spcPts val="700"/>
              </a:spcBef>
              <a:buClr>
                <a:srgbClr val="000000"/>
              </a:buClr>
              <a:buSzTx/>
              <a:buFont typeface="Verdana"/>
              <a:buNone/>
              <a:defRPr sz="1800"/>
            </a:pPr>
            <a:r>
              <a:rPr sz="3600">
                <a:uFill>
                  <a:solidFill/>
                </a:uFill>
                <a:latin typeface="Arial"/>
                <a:ea typeface="Arial"/>
                <a:cs typeface="Arial"/>
                <a:sym typeface="Arial"/>
              </a:rPr>
              <a:t>2.  Type families have common characteristics such as use (or not) of serifs.</a:t>
            </a:r>
            <a:endParaRPr sz="3600">
              <a:uFill>
                <a:solidFill/>
              </a:uFill>
              <a:latin typeface="Arial"/>
              <a:ea typeface="Arial"/>
              <a:cs typeface="Arial"/>
              <a:sym typeface="Arial"/>
            </a:endParaRPr>
          </a:p>
          <a:p>
            <a:pPr lvl="0" marL="0" marR="40639" indent="0" defTabSz="914400">
              <a:spcBef>
                <a:spcPts val="700"/>
              </a:spcBef>
              <a:buClr>
                <a:srgbClr val="000000"/>
              </a:buClr>
              <a:buSzTx/>
              <a:buFont typeface="Verdana"/>
              <a:buNone/>
              <a:defRPr sz="1800"/>
            </a:pPr>
            <a:r>
              <a:rPr sz="3600">
                <a:uFill>
                  <a:solidFill/>
                </a:uFill>
                <a:latin typeface="Arial"/>
                <a:ea typeface="Arial"/>
                <a:cs typeface="Arial"/>
                <a:sym typeface="Arial"/>
              </a:rPr>
              <a:t>3.  Typography is not an afterthought, but an integral part of design.</a:t>
            </a:r>
            <a:endParaRPr sz="3600">
              <a:uFill>
                <a:solidFill/>
              </a:uFill>
              <a:latin typeface="Arial"/>
              <a:ea typeface="Arial"/>
              <a:cs typeface="Arial"/>
              <a:sym typeface="Arial"/>
            </a:endParaRPr>
          </a:p>
          <a:p>
            <a:pPr lvl="0" marL="0" marR="40639" indent="0" defTabSz="914400">
              <a:spcBef>
                <a:spcPts val="700"/>
              </a:spcBef>
              <a:buClr>
                <a:srgbClr val="000000"/>
              </a:buClr>
              <a:buSzTx/>
              <a:buFont typeface="Verdana"/>
              <a:buNone/>
              <a:defRPr sz="1800"/>
            </a:pPr>
            <a:r>
              <a:rPr sz="3600">
                <a:uFill>
                  <a:solidFill/>
                </a:uFill>
                <a:latin typeface="Arial"/>
                <a:ea typeface="Arial"/>
                <a:cs typeface="Arial"/>
                <a:sym typeface="Arial"/>
              </a:rPr>
              <a:t>4.  Type must — above all — be legible.</a:t>
            </a:r>
          </a:p>
        </p:txBody>
      </p:sp>
      <p:sp>
        <p:nvSpPr>
          <p:cNvPr id="94" name="Shape 94"/>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pic>
        <p:nvPicPr>
          <p:cNvPr id="95" name="url?sa=i&amp;rct=j&amp;q=&amp;esrc=s&amp;source=images&amp;cd=&amp;docid=U90n1E-HHdcnWM&amp;tbnid=7Ygq13D9xdNzcM-&amp;ved=0CAUQjRw&amp;url=http%3A%2F%2Fyouandsaturation.com%2Ftypography-inspiration-008%2F&amp;ei=l9rwU_aYBsHvoATqtILIAg&amp;bvm=b.png"/>
          <p:cNvPicPr/>
          <p:nvPr/>
        </p:nvPicPr>
        <p:blipFill>
          <a:blip r:embed="rId2">
            <a:extLst/>
          </a:blip>
          <a:stretch>
            <a:fillRect/>
          </a:stretch>
        </p:blipFill>
        <p:spPr>
          <a:xfrm>
            <a:off x="5956300" y="1625600"/>
            <a:ext cx="5918201" cy="4438651"/>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nvSpPr>
        <p:spPr>
          <a:xfrm>
            <a:off x="496422" y="800100"/>
            <a:ext cx="6235701"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a:latin typeface="Abadi MT Condensed Extra Bold"/>
                <a:ea typeface="Abadi MT Condensed Extra Bold"/>
                <a:cs typeface="Abadi MT Condensed Extra Bold"/>
                <a:sym typeface="Abadi MT Condensed Extra Bold"/>
              </a:defRPr>
            </a:lvl1pPr>
          </a:lstStyle>
          <a:p>
            <a:pPr lvl="0">
              <a:defRPr b="0" sz="1800"/>
            </a:pPr>
            <a:r>
              <a:rPr b="1" sz="4200"/>
              <a:t>Type:  Kind of lettering used</a:t>
            </a:r>
          </a:p>
        </p:txBody>
      </p:sp>
      <p:sp>
        <p:nvSpPr>
          <p:cNvPr id="47" name="Shape 47"/>
          <p:cNvSpPr/>
          <p:nvPr/>
        </p:nvSpPr>
        <p:spPr>
          <a:xfrm>
            <a:off x="5709623" y="6946900"/>
            <a:ext cx="6629699"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Abadi MT Condensed Extra Bold"/>
                <a:ea typeface="Abadi MT Condensed Extra Bold"/>
                <a:cs typeface="Abadi MT Condensed Extra Bold"/>
                <a:sym typeface="Abadi MT Condensed Extra Bold"/>
              </a:defRPr>
            </a:lvl1pPr>
          </a:lstStyle>
          <a:p>
            <a:pPr lvl="0">
              <a:defRPr b="0" sz="1800"/>
            </a:pPr>
            <a:r>
              <a:rPr b="1" sz="4200"/>
              <a:t>Font:  Specific type (size) used</a:t>
            </a:r>
          </a:p>
        </p:txBody>
      </p:sp>
      <p:sp>
        <p:nvSpPr>
          <p:cNvPr id="48" name="Shape 48"/>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sp>
        <p:nvSpPr>
          <p:cNvPr id="49" name="Shape 49"/>
          <p:cNvSpPr/>
          <p:nvPr/>
        </p:nvSpPr>
        <p:spPr>
          <a:xfrm>
            <a:off x="533400" y="1701800"/>
            <a:ext cx="3416499" cy="1117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3600">
                <a:latin typeface="Arial"/>
                <a:ea typeface="Arial"/>
                <a:cs typeface="Arial"/>
                <a:sym typeface="Arial"/>
              </a:rPr>
              <a:t>ex.</a:t>
            </a:r>
            <a:r>
              <a:rPr sz="7200">
                <a:latin typeface="Arial"/>
                <a:ea typeface="Arial"/>
                <a:cs typeface="Arial"/>
                <a:sym typeface="Arial"/>
              </a:rPr>
              <a:t> “Arial”</a:t>
            </a:r>
          </a:p>
        </p:txBody>
      </p:sp>
      <p:sp>
        <p:nvSpPr>
          <p:cNvPr id="50" name="Shape 50"/>
          <p:cNvSpPr/>
          <p:nvPr/>
        </p:nvSpPr>
        <p:spPr>
          <a:xfrm>
            <a:off x="5664200" y="7924800"/>
            <a:ext cx="3875038" cy="1117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3600">
                <a:latin typeface="Arial"/>
                <a:ea typeface="Arial"/>
                <a:cs typeface="Arial"/>
                <a:sym typeface="Arial"/>
              </a:rPr>
              <a:t>ex.</a:t>
            </a:r>
            <a:r>
              <a:rPr sz="7200">
                <a:latin typeface="Arial"/>
                <a:ea typeface="Arial"/>
                <a:cs typeface="Arial"/>
                <a:sym typeface="Arial"/>
              </a:rPr>
              <a:t> “72 pt.”</a:t>
            </a:r>
          </a:p>
        </p:txBody>
      </p:sp>
      <p:pic>
        <p:nvPicPr>
          <p:cNvPr id="51" name="url?sa=i&amp;rct=j&amp;q=&amp;esrc=s&amp;source=images&amp;cd=&amp;docid=Qg0-ha7JzocdxM&amp;tbnid=KPsXCvgAzf0LDM-&amp;ved=0CAUQjRw&amp;url=http%3A%2F%2Fragheb-abuhamdan.deviantart.com%2Fart%2FGuitar-Typography-364120254&amp;ei=i9nwU9z0JI3_o.png"/>
          <p:cNvPicPr/>
          <p:nvPr/>
        </p:nvPicPr>
        <p:blipFill>
          <a:blip r:embed="rId2">
            <a:extLst/>
          </a:blip>
          <a:stretch>
            <a:fillRect/>
          </a:stretch>
        </p:blipFill>
        <p:spPr>
          <a:xfrm>
            <a:off x="1995445" y="574613"/>
            <a:ext cx="10333573" cy="6375401"/>
          </a:xfrm>
          <a:prstGeom prst="rect">
            <a:avLst/>
          </a:prstGeom>
          <a:ln w="12700">
            <a:miter lim="400000"/>
          </a:ln>
        </p:spPr>
      </p:pic>
      <p:sp>
        <p:nvSpPr>
          <p:cNvPr id="52" name="Shape 52"/>
          <p:cNvSpPr/>
          <p:nvPr/>
        </p:nvSpPr>
        <p:spPr>
          <a:xfrm>
            <a:off x="7670800" y="6311900"/>
            <a:ext cx="4673600" cy="635000"/>
          </a:xfrm>
          <a:prstGeom prst="rect">
            <a:avLst/>
          </a:prstGeom>
          <a:solidFill>
            <a:srgbClr val="FEFD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title"/>
          </p:nvPr>
        </p:nvSpPr>
        <p:spPr>
          <a:xfrm>
            <a:off x="495300" y="533400"/>
            <a:ext cx="6223000" cy="939800"/>
          </a:xfrm>
          <a:prstGeom prst="rect">
            <a:avLst/>
          </a:prstGeom>
        </p:spPr>
        <p:txBody>
          <a:bodyPr/>
          <a:lstStyle>
            <a:lvl1pPr marL="40639" marR="40639" algn="l" defTabSz="914400">
              <a:defRPr sz="4800">
                <a:uFill>
                  <a:solidFill/>
                </a:uFill>
                <a:latin typeface="Arial Bold"/>
                <a:ea typeface="Arial Bold"/>
                <a:cs typeface="Arial Bold"/>
                <a:sym typeface="Arial Bold"/>
              </a:defRPr>
            </a:lvl1pPr>
          </a:lstStyle>
          <a:p>
            <a:pPr lvl="0">
              <a:defRPr sz="1800">
                <a:uFillTx/>
              </a:defRPr>
            </a:pPr>
            <a:r>
              <a:rPr sz="4800">
                <a:uFill>
                  <a:solidFill/>
                </a:uFill>
              </a:rPr>
              <a:t>Anatomy of Type</a:t>
            </a:r>
          </a:p>
        </p:txBody>
      </p:sp>
      <p:sp>
        <p:nvSpPr>
          <p:cNvPr id="55" name="Shape 55"/>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pic>
        <p:nvPicPr>
          <p:cNvPr id="56" name="url?sa=i&amp;rct=j&amp;q=&amp;esrc=s&amp;source=images&amp;cd=&amp;docid=Gf3s6AshMqTNkM&amp;tbnid=8zL1kDxYySvy0M-&amp;ved=0CAUQjRw&amp;url=http%3A%2F%2Flaymanslayout.wordpress.com%2Ftype-glossary%2F&amp;ei=etTwU87CLNL8oATIpoLAAw&amp;bvm=bv.7323.png"/>
          <p:cNvPicPr/>
          <p:nvPr/>
        </p:nvPicPr>
        <p:blipFill>
          <a:blip r:embed="rId2">
            <a:extLst/>
          </a:blip>
          <a:stretch>
            <a:fillRect/>
          </a:stretch>
        </p:blipFill>
        <p:spPr>
          <a:xfrm>
            <a:off x="-162267" y="3492500"/>
            <a:ext cx="13329334" cy="3746501"/>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p:nvPr>
        </p:nvSpPr>
        <p:spPr>
          <a:xfrm>
            <a:off x="1041400" y="304800"/>
            <a:ext cx="3987800" cy="1168400"/>
          </a:xfrm>
          <a:prstGeom prst="rect">
            <a:avLst/>
          </a:prstGeom>
        </p:spPr>
        <p:txBody>
          <a:bodyPr/>
          <a:lstStyle>
            <a:lvl1pPr marL="40639" marR="40639" defTabSz="914400">
              <a:defRPr sz="4400">
                <a:uFill>
                  <a:solidFill/>
                </a:uFill>
                <a:latin typeface="Arial Bold"/>
                <a:ea typeface="Arial Bold"/>
                <a:cs typeface="Arial Bold"/>
                <a:sym typeface="Arial Bold"/>
              </a:defRPr>
            </a:lvl1pPr>
          </a:lstStyle>
          <a:p>
            <a:pPr lvl="0">
              <a:defRPr sz="1800">
                <a:uFillTx/>
              </a:defRPr>
            </a:pPr>
            <a:r>
              <a:rPr sz="4400">
                <a:uFill>
                  <a:solidFill/>
                </a:uFill>
              </a:rPr>
              <a:t>Type Families</a:t>
            </a:r>
          </a:p>
        </p:txBody>
      </p:sp>
      <p:sp>
        <p:nvSpPr>
          <p:cNvPr id="59" name="Shape 59"/>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pic>
        <p:nvPicPr>
          <p:cNvPr id="60" name="url?sa=i&amp;rct=j&amp;q=&amp;esrc=s&amp;source=images&amp;cd=&amp;docid=we5WT7ursYucgM&amp;tbnid=lVA58AFKCcmlIM-&amp;ved=0CAUQjRw&amp;url=http%3A%2F%2Ffda-visual-communication.blogspot.com%2F2009%2F04%2Fbit-about-history-of-typography-.png"/>
          <p:cNvPicPr/>
          <p:nvPr/>
        </p:nvPicPr>
        <p:blipFill>
          <a:blip r:embed="rId2">
            <a:extLst/>
          </a:blip>
          <a:stretch>
            <a:fillRect/>
          </a:stretch>
        </p:blipFill>
        <p:spPr>
          <a:xfrm>
            <a:off x="1270000" y="1473200"/>
            <a:ext cx="10693400" cy="7128934"/>
          </a:xfrm>
          <a:prstGeom prst="rect">
            <a:avLst/>
          </a:prstGeom>
          <a:ln w="12700">
            <a:miter lim="400000"/>
          </a:ln>
        </p:spPr>
      </p:pic>
      <p:sp>
        <p:nvSpPr>
          <p:cNvPr id="61" name="Shape 61"/>
          <p:cNvSpPr/>
          <p:nvPr/>
        </p:nvSpPr>
        <p:spPr>
          <a:xfrm>
            <a:off x="1220322" y="8652439"/>
            <a:ext cx="10782301" cy="360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800">
                <a:latin typeface="Arial"/>
                <a:ea typeface="Arial"/>
                <a:cs typeface="Arial"/>
                <a:sym typeface="Arial"/>
              </a:defRPr>
            </a:lvl1pPr>
          </a:lstStyle>
          <a:p>
            <a:pPr lvl="0"/>
            <a:r>
              <a:t>See http://fda-visual-communication.blogspot.com/2009/04/bit-about-history-of-typography-and.html</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xfrm>
            <a:off x="393700" y="469900"/>
            <a:ext cx="6604000" cy="1003300"/>
          </a:xfrm>
          <a:prstGeom prst="rect">
            <a:avLst/>
          </a:prstGeom>
        </p:spPr>
        <p:txBody>
          <a:bodyPr/>
          <a:lstStyle>
            <a:lvl1pPr marL="40639" marR="40639" algn="l" defTabSz="914400">
              <a:defRPr sz="4800">
                <a:uFill>
                  <a:solidFill/>
                </a:uFill>
                <a:latin typeface="Arial Bold"/>
                <a:ea typeface="Arial Bold"/>
                <a:cs typeface="Arial Bold"/>
                <a:sym typeface="Arial Bold"/>
              </a:defRPr>
            </a:lvl1pPr>
          </a:lstStyle>
          <a:p>
            <a:pPr lvl="0">
              <a:defRPr sz="1800">
                <a:uFillTx/>
              </a:defRPr>
            </a:pPr>
            <a:r>
              <a:rPr sz="4800">
                <a:uFill>
                  <a:solidFill/>
                </a:uFill>
              </a:rPr>
              <a:t>Working with Type</a:t>
            </a:r>
          </a:p>
        </p:txBody>
      </p:sp>
      <p:sp>
        <p:nvSpPr>
          <p:cNvPr id="64" name="Shape 64"/>
          <p:cNvSpPr/>
          <p:nvPr>
            <p:ph type="body" idx="1"/>
          </p:nvPr>
        </p:nvSpPr>
        <p:spPr>
          <a:xfrm>
            <a:off x="101600" y="6184900"/>
            <a:ext cx="11252200" cy="1993900"/>
          </a:xfrm>
          <a:prstGeom prst="rect">
            <a:avLst/>
          </a:prstGeom>
        </p:spPr>
        <p:txBody>
          <a:bodyPr lIns="0" tIns="0" rIns="0" bIns="0" anchor="t"/>
          <a:lstStyle/>
          <a:p>
            <a:pPr lvl="1" marL="0" marR="40639" indent="0" defTabSz="914400">
              <a:spcBef>
                <a:spcPts val="600"/>
              </a:spcBef>
              <a:buClr>
                <a:srgbClr val="000000"/>
              </a:buClr>
              <a:buSzTx/>
              <a:buFont typeface="Verdana"/>
              <a:buNone/>
              <a:defRPr sz="1800"/>
            </a:pPr>
            <a:r>
              <a:rPr sz="3600">
                <a:uFill>
                  <a:solidFill/>
                </a:uFill>
                <a:latin typeface="Arial"/>
                <a:ea typeface="Arial"/>
                <a:cs typeface="Arial"/>
                <a:sym typeface="Arial"/>
              </a:rPr>
              <a:t>Type must be legible. </a:t>
            </a:r>
            <a:endParaRPr sz="3600">
              <a:uFill>
                <a:solidFill/>
              </a:uFill>
              <a:latin typeface="Arial"/>
              <a:ea typeface="Arial"/>
              <a:cs typeface="Arial"/>
              <a:sym typeface="Arial"/>
            </a:endParaRPr>
          </a:p>
          <a:p>
            <a:pPr lvl="1" marL="0" marR="40639" indent="0" defTabSz="914400">
              <a:spcBef>
                <a:spcPts val="600"/>
              </a:spcBef>
              <a:buClr>
                <a:srgbClr val="000000"/>
              </a:buClr>
              <a:buSzTx/>
              <a:buFont typeface="Verdana"/>
              <a:buNone/>
              <a:defRPr sz="1800"/>
            </a:pPr>
            <a:r>
              <a:rPr sz="3600">
                <a:uFill>
                  <a:solidFill/>
                </a:uFill>
                <a:latin typeface="Arial"/>
                <a:ea typeface="Arial"/>
                <a:cs typeface="Arial"/>
                <a:sym typeface="Arial"/>
              </a:rPr>
              <a:t>Too much distortion makes letters hard to read.</a:t>
            </a:r>
            <a:endParaRPr sz="3600">
              <a:uFill>
                <a:solidFill/>
              </a:uFill>
              <a:latin typeface="Arial"/>
              <a:ea typeface="Arial"/>
              <a:cs typeface="Arial"/>
              <a:sym typeface="Arial"/>
            </a:endParaRPr>
          </a:p>
          <a:p>
            <a:pPr lvl="1" marL="0" marR="40639" indent="0" defTabSz="914400">
              <a:spcBef>
                <a:spcPts val="600"/>
              </a:spcBef>
              <a:buClr>
                <a:srgbClr val="000000"/>
              </a:buClr>
              <a:buSzTx/>
              <a:buFont typeface="Verdana"/>
              <a:buNone/>
              <a:defRPr sz="1800"/>
            </a:pPr>
            <a:r>
              <a:rPr sz="3600">
                <a:uFill>
                  <a:solidFill/>
                </a:uFill>
                <a:latin typeface="Arial"/>
                <a:ea typeface="Arial"/>
                <a:cs typeface="Arial"/>
                <a:sym typeface="Arial"/>
              </a:rPr>
              <a:t>Simple serif fonts are best for long lines.</a:t>
            </a:r>
            <a:endParaRPr sz="3600">
              <a:uFill>
                <a:solidFill/>
              </a:uFill>
              <a:latin typeface="Arial"/>
              <a:ea typeface="Arial"/>
              <a:cs typeface="Arial"/>
              <a:sym typeface="Arial"/>
            </a:endParaRPr>
          </a:p>
        </p:txBody>
      </p:sp>
      <p:sp>
        <p:nvSpPr>
          <p:cNvPr id="65" name="Shape 65"/>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grpSp>
        <p:nvGrpSpPr>
          <p:cNvPr id="68" name="Group 68"/>
          <p:cNvGrpSpPr/>
          <p:nvPr/>
        </p:nvGrpSpPr>
        <p:grpSpPr>
          <a:xfrm>
            <a:off x="393700" y="2197100"/>
            <a:ext cx="12217400" cy="3429000"/>
            <a:chOff x="0" y="0"/>
            <a:chExt cx="12217400" cy="3429000"/>
          </a:xfrm>
        </p:grpSpPr>
        <p:pic>
          <p:nvPicPr>
            <p:cNvPr id="66" name="agatha.png"/>
            <p:cNvPicPr/>
            <p:nvPr/>
          </p:nvPicPr>
          <p:blipFill>
            <a:blip r:embed="rId2">
              <a:extLst/>
            </a:blip>
            <a:stretch>
              <a:fillRect/>
            </a:stretch>
          </p:blipFill>
          <p:spPr>
            <a:xfrm>
              <a:off x="0" y="0"/>
              <a:ext cx="5969000" cy="3429000"/>
            </a:xfrm>
            <a:prstGeom prst="rect">
              <a:avLst/>
            </a:prstGeom>
            <a:ln w="12700" cap="flat">
              <a:noFill/>
              <a:miter lim="400000"/>
            </a:ln>
            <a:effectLst/>
          </p:spPr>
        </p:pic>
        <p:pic>
          <p:nvPicPr>
            <p:cNvPr id="67" name="daycare.png"/>
            <p:cNvPicPr/>
            <p:nvPr/>
          </p:nvPicPr>
          <p:blipFill>
            <a:blip r:embed="rId3">
              <a:extLst/>
            </a:blip>
            <a:stretch>
              <a:fillRect/>
            </a:stretch>
          </p:blipFill>
          <p:spPr>
            <a:xfrm>
              <a:off x="6248400" y="0"/>
              <a:ext cx="5969000" cy="3429000"/>
            </a:xfrm>
            <a:prstGeom prst="rect">
              <a:avLst/>
            </a:prstGeom>
            <a:ln w="12700" cap="flat">
              <a:noFill/>
              <a:miter lim="400000"/>
            </a:ln>
            <a:effectLst/>
          </p:spPr>
        </p:pic>
      </p:grpSp>
      <p:sp>
        <p:nvSpPr>
          <p:cNvPr id="69" name="Shape 69"/>
          <p:cNvSpPr/>
          <p:nvPr/>
        </p:nvSpPr>
        <p:spPr>
          <a:xfrm>
            <a:off x="394822" y="8893739"/>
            <a:ext cx="9601201" cy="360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800">
                <a:latin typeface="Arial"/>
                <a:ea typeface="Arial"/>
                <a:cs typeface="Arial"/>
                <a:sym typeface="Arial"/>
              </a:defRPr>
            </a:lvl1pPr>
          </a:lstStyle>
          <a:p>
            <a:pPr lvl="0"/>
            <a:r>
              <a:t>See http://bonfx.com/23-really-bad-font-choices/</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xfrm>
            <a:off x="-114300" y="203200"/>
            <a:ext cx="5245100" cy="1054100"/>
          </a:xfrm>
          <a:prstGeom prst="rect">
            <a:avLst/>
          </a:prstGeom>
        </p:spPr>
        <p:txBody>
          <a:bodyPr/>
          <a:lstStyle>
            <a:lvl1pPr marL="40639" marR="40639" defTabSz="914400">
              <a:defRPr sz="4400">
                <a:uFill>
                  <a:solidFill/>
                </a:uFill>
                <a:latin typeface="Arial Bold"/>
                <a:ea typeface="Arial Bold"/>
                <a:cs typeface="Arial Bold"/>
                <a:sym typeface="Arial Bold"/>
              </a:defRPr>
            </a:lvl1pPr>
          </a:lstStyle>
          <a:p>
            <a:pPr lvl="0">
              <a:defRPr sz="1800">
                <a:uFillTx/>
              </a:defRPr>
            </a:pPr>
            <a:r>
              <a:rPr sz="4400">
                <a:uFill>
                  <a:solidFill/>
                </a:uFill>
              </a:rPr>
              <a:t>Combining Type</a:t>
            </a:r>
          </a:p>
        </p:txBody>
      </p:sp>
      <p:sp>
        <p:nvSpPr>
          <p:cNvPr id="72" name="Shape 72"/>
          <p:cNvSpPr/>
          <p:nvPr>
            <p:ph type="body" idx="1"/>
          </p:nvPr>
        </p:nvSpPr>
        <p:spPr>
          <a:xfrm>
            <a:off x="0" y="1473200"/>
            <a:ext cx="3632200" cy="6807200"/>
          </a:xfrm>
          <a:prstGeom prst="rect">
            <a:avLst/>
          </a:prstGeom>
        </p:spPr>
        <p:txBody>
          <a:bodyPr lIns="0" tIns="0" rIns="0" bIns="0" anchor="t"/>
          <a:lstStyle/>
          <a:p>
            <a:pPr lvl="0" marL="0" marR="40639" indent="0" defTabSz="914400">
              <a:spcBef>
                <a:spcPts val="0"/>
              </a:spcBef>
              <a:buClr>
                <a:srgbClr val="000000"/>
              </a:buClr>
              <a:buSzTx/>
              <a:buFont typeface="Verdana"/>
              <a:buNone/>
              <a:defRPr sz="1800"/>
            </a:pPr>
            <a:r>
              <a:rPr sz="3200">
                <a:uFill>
                  <a:solidFill/>
                </a:uFill>
                <a:latin typeface="Arial"/>
                <a:ea typeface="Arial"/>
                <a:cs typeface="Arial"/>
                <a:sym typeface="Arial"/>
              </a:rPr>
              <a:t>The unity of design is important but you can combine type by differentiating various kinds of text.</a:t>
            </a:r>
            <a:endParaRPr sz="3200">
              <a:uFill>
                <a:solidFill/>
              </a:uFill>
              <a:latin typeface="Arial"/>
              <a:ea typeface="Arial"/>
              <a:cs typeface="Arial"/>
              <a:sym typeface="Arial"/>
            </a:endParaRPr>
          </a:p>
          <a:p>
            <a:pPr lvl="0" marL="0" marR="40639" indent="0" defTabSz="914400">
              <a:spcBef>
                <a:spcPts val="0"/>
              </a:spcBef>
              <a:buClr>
                <a:srgbClr val="000000"/>
              </a:buClr>
              <a:buSzTx/>
              <a:buFont typeface="Verdana"/>
              <a:buNone/>
              <a:defRPr sz="1800"/>
            </a:pPr>
            <a:endParaRPr sz="3200">
              <a:uFill>
                <a:solidFill/>
              </a:uFill>
              <a:latin typeface="Arial"/>
              <a:ea typeface="Arial"/>
              <a:cs typeface="Arial"/>
              <a:sym typeface="Arial"/>
            </a:endParaRPr>
          </a:p>
          <a:p>
            <a:pPr lvl="0" marL="0" marR="40639" indent="0" defTabSz="914400">
              <a:spcBef>
                <a:spcPts val="0"/>
              </a:spcBef>
              <a:buClr>
                <a:srgbClr val="000000"/>
              </a:buClr>
              <a:buSzTx/>
              <a:buFont typeface="Verdana"/>
              <a:buNone/>
              <a:defRPr sz="1800"/>
            </a:pPr>
            <a:r>
              <a:rPr sz="3200">
                <a:uFill>
                  <a:solidFill/>
                </a:uFill>
                <a:latin typeface="Arial"/>
                <a:ea typeface="Arial"/>
                <a:cs typeface="Arial"/>
                <a:sym typeface="Arial"/>
              </a:rPr>
              <a:t>When using typography, ask: Is it legible? Does it look good as part of the whole design?</a:t>
            </a:r>
          </a:p>
        </p:txBody>
      </p:sp>
      <p:sp>
        <p:nvSpPr>
          <p:cNvPr id="73" name="Shape 73"/>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pic>
        <p:nvPicPr>
          <p:cNvPr id="74" name="design-ideas-detail.png"/>
          <p:cNvPicPr/>
          <p:nvPr/>
        </p:nvPicPr>
        <p:blipFill>
          <a:blip r:embed="rId2">
            <a:extLst/>
          </a:blip>
          <a:stretch>
            <a:fillRect/>
          </a:stretch>
        </p:blipFill>
        <p:spPr>
          <a:xfrm>
            <a:off x="3765550" y="1470025"/>
            <a:ext cx="8953500" cy="6715125"/>
          </a:xfrm>
          <a:prstGeom prst="rect">
            <a:avLst/>
          </a:prstGeom>
          <a:ln w="6350">
            <a:solidFill/>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nvSpPr>
        <p:spPr>
          <a:xfrm>
            <a:off x="584200" y="419100"/>
            <a:ext cx="4216400" cy="66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algn="l" defTabSz="914400">
              <a:buClr>
                <a:srgbClr val="000000"/>
              </a:buClr>
              <a:buFont typeface="Verdana"/>
              <a:defRPr b="1" sz="4000">
                <a:uFill>
                  <a:solidFill/>
                </a:uFill>
                <a:latin typeface="Arial"/>
                <a:ea typeface="Arial"/>
                <a:cs typeface="Arial"/>
                <a:sym typeface="Arial"/>
              </a:defRPr>
            </a:lvl1pPr>
          </a:lstStyle>
          <a:p>
            <a:pPr lvl="0">
              <a:defRPr b="0" sz="1800">
                <a:uFillTx/>
              </a:defRPr>
            </a:pPr>
            <a:r>
              <a:rPr b="1" sz="4000">
                <a:uFill>
                  <a:solidFill/>
                </a:uFill>
              </a:rPr>
              <a:t>Combining Type</a:t>
            </a:r>
          </a:p>
        </p:txBody>
      </p:sp>
      <p:sp>
        <p:nvSpPr>
          <p:cNvPr id="77" name="Shape 77"/>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grpSp>
        <p:nvGrpSpPr>
          <p:cNvPr id="80" name="Group 80"/>
          <p:cNvGrpSpPr/>
          <p:nvPr/>
        </p:nvGrpSpPr>
        <p:grpSpPr>
          <a:xfrm>
            <a:off x="585322" y="1708149"/>
            <a:ext cx="12190516" cy="7028323"/>
            <a:chOff x="0" y="0"/>
            <a:chExt cx="12190514" cy="7028321"/>
          </a:xfrm>
        </p:grpSpPr>
        <p:sp>
          <p:nvSpPr>
            <p:cNvPr id="78" name="Shape 78"/>
            <p:cNvSpPr/>
            <p:nvPr/>
          </p:nvSpPr>
          <p:spPr>
            <a:xfrm>
              <a:off x="0" y="7478"/>
              <a:ext cx="3175000" cy="70208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3600">
                  <a:latin typeface="Arial"/>
                  <a:ea typeface="Arial"/>
                  <a:cs typeface="Arial"/>
                  <a:sym typeface="Arial"/>
                </a:defRPr>
              </a:lvl1pPr>
            </a:lstStyle>
            <a:p>
              <a:pPr lvl="0">
                <a:defRPr sz="1800"/>
              </a:pPr>
              <a:r>
                <a:rPr sz="3600"/>
                <a:t>One way to avoid bad use of type is by using one typeface and varying the size.  But using different type in the same project can add emphasis to certain parts.</a:t>
              </a:r>
            </a:p>
          </p:txBody>
        </p:sp>
        <p:pic>
          <p:nvPicPr>
            <p:cNvPr id="79" name="go.php?freerangedesigns.png"/>
            <p:cNvPicPr/>
            <p:nvPr/>
          </p:nvPicPr>
          <p:blipFill>
            <a:blip r:embed="rId2">
              <a:extLst/>
            </a:blip>
            <a:stretch>
              <a:fillRect/>
            </a:stretch>
          </p:blipFill>
          <p:spPr>
            <a:xfrm>
              <a:off x="3361475" y="0"/>
              <a:ext cx="8829041" cy="7023100"/>
            </a:xfrm>
            <a:prstGeom prst="rect">
              <a:avLst/>
            </a:prstGeom>
            <a:ln w="12700" cap="flat">
              <a:noFill/>
              <a:miter lim="400000"/>
            </a:ln>
            <a:effectLst/>
          </p:spPr>
        </p:pic>
      </p:gr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xfrm>
            <a:off x="2501900" y="215900"/>
            <a:ext cx="7772400" cy="749300"/>
          </a:xfrm>
          <a:prstGeom prst="rect">
            <a:avLst/>
          </a:prstGeom>
        </p:spPr>
        <p:txBody>
          <a:bodyPr/>
          <a:lstStyle>
            <a:lvl1pPr marL="40639" marR="40639" defTabSz="914400">
              <a:defRPr b="1" sz="4400">
                <a:uFill>
                  <a:solidFill/>
                </a:uFill>
                <a:latin typeface="Lucida Bright Demibold"/>
                <a:ea typeface="Lucida Bright Demibold"/>
                <a:cs typeface="Lucida Bright Demibold"/>
                <a:sym typeface="Lucida Bright Demibold"/>
              </a:defRPr>
            </a:lvl1pPr>
          </a:lstStyle>
          <a:p>
            <a:pPr lvl="0">
              <a:defRPr b="0" sz="1800">
                <a:uFillTx/>
              </a:defRPr>
            </a:pPr>
            <a:r>
              <a:rPr b="1" sz="4400">
                <a:uFill>
                  <a:solidFill/>
                </a:uFill>
              </a:rPr>
              <a:t>Type Adjustments</a:t>
            </a:r>
          </a:p>
        </p:txBody>
      </p:sp>
      <p:sp>
        <p:nvSpPr>
          <p:cNvPr id="83" name="Shape 83"/>
          <p:cNvSpPr/>
          <p:nvPr>
            <p:ph type="body" idx="1"/>
          </p:nvPr>
        </p:nvSpPr>
        <p:spPr>
          <a:xfrm>
            <a:off x="304800" y="7264400"/>
            <a:ext cx="12611100" cy="1828800"/>
          </a:xfrm>
          <a:prstGeom prst="rect">
            <a:avLst/>
          </a:prstGeom>
        </p:spPr>
        <p:txBody>
          <a:bodyPr lIns="0" tIns="0" rIns="0" bIns="0" anchor="t"/>
          <a:lstStyle/>
          <a:p>
            <a:pPr lvl="0" marL="0" marR="40639" indent="0" defTabSz="914400">
              <a:spcBef>
                <a:spcPts val="0"/>
              </a:spcBef>
              <a:buClr>
                <a:srgbClr val="000000"/>
              </a:buClr>
              <a:buSzTx/>
              <a:buFont typeface="Verdana"/>
              <a:buNone/>
              <a:defRPr sz="1800"/>
            </a:pPr>
            <a:r>
              <a:rPr sz="3600">
                <a:uFill>
                  <a:solidFill/>
                </a:uFill>
                <a:latin typeface="Arial Bold"/>
                <a:ea typeface="Arial Bold"/>
                <a:cs typeface="Arial Bold"/>
                <a:sym typeface="Arial Bold"/>
              </a:rPr>
              <a:t>Kerning: The space between individual characters.</a:t>
            </a:r>
            <a:endParaRPr sz="3600">
              <a:uFill>
                <a:solidFill/>
              </a:uFill>
              <a:latin typeface="Arial Bold"/>
              <a:ea typeface="Arial Bold"/>
              <a:cs typeface="Arial Bold"/>
              <a:sym typeface="Arial Bold"/>
            </a:endParaRPr>
          </a:p>
          <a:p>
            <a:pPr lvl="0" marL="0" marR="40639" indent="0" defTabSz="914400">
              <a:spcBef>
                <a:spcPts val="0"/>
              </a:spcBef>
              <a:buClr>
                <a:srgbClr val="000000"/>
              </a:buClr>
              <a:buSzTx/>
              <a:buFont typeface="Verdana"/>
              <a:buNone/>
              <a:defRPr sz="1800"/>
            </a:pPr>
            <a:r>
              <a:rPr sz="3600">
                <a:uFill>
                  <a:solidFill/>
                </a:uFill>
                <a:latin typeface="Arial Bold"/>
                <a:ea typeface="Arial Bold"/>
                <a:cs typeface="Arial Bold"/>
                <a:sym typeface="Arial Bold"/>
              </a:rPr>
              <a:t>Leading: The space between lines.</a:t>
            </a:r>
            <a:endParaRPr sz="3600">
              <a:uFill>
                <a:solidFill/>
              </a:uFill>
              <a:latin typeface="Arial Bold"/>
              <a:ea typeface="Arial Bold"/>
              <a:cs typeface="Arial Bold"/>
              <a:sym typeface="Arial Bold"/>
            </a:endParaRPr>
          </a:p>
          <a:p>
            <a:pPr lvl="0" marL="0" marR="40639" indent="0" defTabSz="914400">
              <a:spcBef>
                <a:spcPts val="0"/>
              </a:spcBef>
              <a:buClr>
                <a:srgbClr val="000000"/>
              </a:buClr>
              <a:buSzTx/>
              <a:buFont typeface="Verdana"/>
              <a:buNone/>
              <a:defRPr sz="1800"/>
            </a:pPr>
            <a:r>
              <a:rPr sz="3600">
                <a:uFill>
                  <a:solidFill/>
                </a:uFill>
                <a:latin typeface="Arial Bold"/>
                <a:ea typeface="Arial Bold"/>
                <a:cs typeface="Arial Bold"/>
                <a:sym typeface="Arial Bold"/>
              </a:rPr>
              <a:t>Tracking: The overall spacing between all characters.</a:t>
            </a:r>
          </a:p>
        </p:txBody>
      </p:sp>
      <p:sp>
        <p:nvSpPr>
          <p:cNvPr id="84" name="Shape 84"/>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pic>
        <p:nvPicPr>
          <p:cNvPr id="85" name="url?sa=i&amp;rct=j&amp;q=&amp;esrc=s&amp;source=images&amp;cd=&amp;docid=nu5mOr0-_Kq4QM&amp;tbnid=sUWbYyK31YHcEM-&amp;ved=0CAUQjRw&amp;url=http%3A%2F%2Fjamesburgundy.wordpress.com%2F2012%2F10%2F17%2Fkerning-tracking-and-leading%2F&amp;ei=dd.png"/>
          <p:cNvPicPr/>
          <p:nvPr/>
        </p:nvPicPr>
        <p:blipFill>
          <a:blip r:embed="rId2">
            <a:extLst/>
          </a:blip>
          <a:stretch>
            <a:fillRect/>
          </a:stretch>
        </p:blipFill>
        <p:spPr>
          <a:xfrm>
            <a:off x="1701800" y="1237608"/>
            <a:ext cx="9372600" cy="5861692"/>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xfrm>
            <a:off x="2755900" y="88900"/>
            <a:ext cx="7708900" cy="749300"/>
          </a:xfrm>
          <a:prstGeom prst="rect">
            <a:avLst/>
          </a:prstGeom>
        </p:spPr>
        <p:txBody>
          <a:bodyPr/>
          <a:lstStyle>
            <a:lvl1pPr marL="40639" marR="40639" algn="l" defTabSz="914400">
              <a:defRPr sz="4000">
                <a:uFill>
                  <a:solidFill/>
                </a:uFill>
                <a:latin typeface="Arial Bold"/>
                <a:ea typeface="Arial Bold"/>
                <a:cs typeface="Arial Bold"/>
                <a:sym typeface="Arial Bold"/>
              </a:defRPr>
            </a:lvl1pPr>
          </a:lstStyle>
          <a:p>
            <a:pPr lvl="0">
              <a:defRPr sz="1800">
                <a:uFillTx/>
              </a:defRPr>
            </a:pPr>
            <a:r>
              <a:rPr sz="4000">
                <a:uFill>
                  <a:solidFill/>
                </a:uFill>
              </a:rPr>
              <a:t>Type as an Element of Design</a:t>
            </a:r>
          </a:p>
        </p:txBody>
      </p:sp>
      <p:sp>
        <p:nvSpPr>
          <p:cNvPr id="88" name="Shape 88"/>
          <p:cNvSpPr/>
          <p:nvPr>
            <p:ph type="body" idx="1"/>
          </p:nvPr>
        </p:nvSpPr>
        <p:spPr>
          <a:xfrm>
            <a:off x="431800" y="7594600"/>
            <a:ext cx="12128500" cy="1663700"/>
          </a:xfrm>
          <a:prstGeom prst="rect">
            <a:avLst/>
          </a:prstGeom>
        </p:spPr>
        <p:txBody>
          <a:bodyPr lIns="0" tIns="0" rIns="0" bIns="0" anchor="t"/>
          <a:lstStyle>
            <a:lvl1pPr marL="0" marR="40639" indent="0" defTabSz="914400">
              <a:spcBef>
                <a:spcPts val="700"/>
              </a:spcBef>
              <a:buClr>
                <a:srgbClr val="000000"/>
              </a:buClr>
              <a:buSzTx/>
              <a:buFont typeface="Verdana"/>
              <a:buNone/>
              <a:defRPr sz="3600">
                <a:uFill>
                  <a:solidFill/>
                </a:uFill>
                <a:latin typeface="Arial"/>
                <a:ea typeface="Arial"/>
                <a:cs typeface="Arial"/>
                <a:sym typeface="Arial"/>
              </a:defRPr>
            </a:lvl1pPr>
          </a:lstStyle>
          <a:p>
            <a:pPr lvl="0">
              <a:defRPr sz="1800">
                <a:uFillTx/>
              </a:defRPr>
            </a:pPr>
            <a:r>
              <a:rPr sz="3600">
                <a:uFill>
                  <a:solidFill/>
                </a:uFill>
              </a:rPr>
              <a:t>Type is not an afterthought, but an integral part of the design since different types can convey different emotional qualities.</a:t>
            </a:r>
          </a:p>
        </p:txBody>
      </p:sp>
      <p:sp>
        <p:nvSpPr>
          <p:cNvPr id="89" name="Shape 89"/>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pic>
        <p:nvPicPr>
          <p:cNvPr id="90" name="url?sa=i&amp;rct=j&amp;q=&amp;esrc=s&amp;source=images&amp;cd=&amp;docid=G0b3M8jXVs5zbM&amp;tbnid=lPGaHtcSNMzsMM-&amp;ved=0CAUQjRw&amp;url=http%3A%2F%2F3oneseven.com%2Ftypography-map%2F&amp;ei=5tjwU6HXB4z-oQSbkoLABA&amp;bvm=bv.73231344,d.png"/>
          <p:cNvPicPr/>
          <p:nvPr/>
        </p:nvPicPr>
        <p:blipFill>
          <a:blip r:embed="rId2">
            <a:extLst/>
          </a:blip>
          <a:stretch>
            <a:fillRect/>
          </a:stretch>
        </p:blipFill>
        <p:spPr>
          <a:xfrm>
            <a:off x="1346249" y="965200"/>
            <a:ext cx="10312302" cy="64389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