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3" r:id="rId4"/>
    <p:sldId id="259" r:id="rId5"/>
    <p:sldId id="261" r:id="rId6"/>
    <p:sldId id="260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34AA1D3C-F16E-462C-8A82-98F493EE0544}" type="datetimeFigureOut">
              <a:rPr lang="en-US" smtClean="0"/>
              <a:t>2/20/2013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8F8B8D5-372D-47D8-A972-F12CA156747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AA1D3C-F16E-462C-8A82-98F493EE0544}" type="datetimeFigureOut">
              <a:rPr lang="en-US" smtClean="0"/>
              <a:t>2/20/2013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F8B8D5-372D-47D8-A972-F12CA15674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AA1D3C-F16E-462C-8A82-98F493EE0544}" type="datetimeFigureOut">
              <a:rPr lang="en-US" smtClean="0"/>
              <a:t>2/20/2013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F8B8D5-372D-47D8-A972-F12CA15674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AA1D3C-F16E-462C-8A82-98F493EE0544}" type="datetimeFigureOut">
              <a:rPr lang="en-US" smtClean="0"/>
              <a:t>2/20/2013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F8B8D5-372D-47D8-A972-F12CA15674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34AA1D3C-F16E-462C-8A82-98F493EE0544}" type="datetimeFigureOut">
              <a:rPr lang="en-US" smtClean="0"/>
              <a:t>2/20/2013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8F8B8D5-372D-47D8-A972-F12CA156747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AA1D3C-F16E-462C-8A82-98F493EE0544}" type="datetimeFigureOut">
              <a:rPr lang="en-US" smtClean="0"/>
              <a:t>2/20/2013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18F8B8D5-372D-47D8-A972-F12CA156747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AA1D3C-F16E-462C-8A82-98F493EE0544}" type="datetimeFigureOut">
              <a:rPr lang="en-US" smtClean="0"/>
              <a:t>2/20/2013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18F8B8D5-372D-47D8-A972-F12CA15674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AA1D3C-F16E-462C-8A82-98F493EE0544}" type="datetimeFigureOut">
              <a:rPr lang="en-US" smtClean="0"/>
              <a:t>2/20/2013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F8B8D5-372D-47D8-A972-F12CA156747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AA1D3C-F16E-462C-8A82-98F493EE0544}" type="datetimeFigureOut">
              <a:rPr lang="en-US" smtClean="0"/>
              <a:t>2/20/2013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F8B8D5-372D-47D8-A972-F12CA15674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34AA1D3C-F16E-462C-8A82-98F493EE0544}" type="datetimeFigureOut">
              <a:rPr lang="en-US" smtClean="0"/>
              <a:t>2/20/2013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8F8B8D5-372D-47D8-A972-F12CA156747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34AA1D3C-F16E-462C-8A82-98F493EE0544}" type="datetimeFigureOut">
              <a:rPr lang="en-US" smtClean="0"/>
              <a:t>2/20/2013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8F8B8D5-372D-47D8-A972-F12CA156747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34AA1D3C-F16E-462C-8A82-98F493EE0544}" type="datetimeFigureOut">
              <a:rPr lang="en-US" smtClean="0"/>
              <a:t>2/20/2013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18F8B8D5-372D-47D8-A972-F12CA1567477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Smartphones &amp; Remediation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45" y="2743200"/>
            <a:ext cx="2980697" cy="39315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3042186"/>
            <a:ext cx="5029938" cy="3333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959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iPhone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47800"/>
            <a:ext cx="4048595" cy="22186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114800"/>
            <a:ext cx="1341120" cy="8900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685800"/>
            <a:ext cx="3048000" cy="21971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3777396"/>
            <a:ext cx="4457700" cy="248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933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iPad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4190999"/>
            <a:ext cx="3446318" cy="22873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92029"/>
            <a:ext cx="5524500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329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Back to the Mac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255" y="1752600"/>
            <a:ext cx="5334000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590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OS X Mountain Lion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600200"/>
            <a:ext cx="7829196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852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Windows 8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676400"/>
            <a:ext cx="7382119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984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Tablets &amp; Notebooks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447800"/>
            <a:ext cx="3810000" cy="2540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1475509"/>
            <a:ext cx="4010891" cy="40108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4191000"/>
            <a:ext cx="333375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3333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329</TotalTime>
  <Words>18</Words>
  <Application>Microsoft Office PowerPoint</Application>
  <PresentationFormat>On-screen Show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Foundry</vt:lpstr>
      <vt:lpstr>Smartphones &amp; Remediation</vt:lpstr>
      <vt:lpstr>iPhone</vt:lpstr>
      <vt:lpstr>iPad</vt:lpstr>
      <vt:lpstr>Back to the Mac</vt:lpstr>
      <vt:lpstr>OS X Mountain Lion</vt:lpstr>
      <vt:lpstr>Windows 8</vt:lpstr>
      <vt:lpstr>Tablets &amp; Notebooks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Vitaliy Kononenko</dc:creator>
  <cp:lastModifiedBy>Vitaliy Kononenko</cp:lastModifiedBy>
  <cp:revision>9</cp:revision>
  <dcterms:created xsi:type="dcterms:W3CDTF">2013-02-19T02:49:22Z</dcterms:created>
  <dcterms:modified xsi:type="dcterms:W3CDTF">2013-02-21T07:49:08Z</dcterms:modified>
</cp:coreProperties>
</file>