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9" r:id="rId5"/>
    <p:sldId id="261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AA1D3C-F16E-462C-8A82-98F493EE0544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8F8B8D5-372D-47D8-A972-F12CA156747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Smartphones &amp; Remediation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5" y="2743200"/>
            <a:ext cx="2980697" cy="3931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2186"/>
            <a:ext cx="5029938" cy="33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iPhone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048595" cy="2218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1341120" cy="890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85800"/>
            <a:ext cx="3048000" cy="219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77396"/>
            <a:ext cx="4457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iPad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0999"/>
            <a:ext cx="3446318" cy="2287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92029"/>
            <a:ext cx="5524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 to the Mac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752600"/>
            <a:ext cx="533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9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OS X Mountain Lion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8291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Windows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38211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8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Tablets &amp; Notebooks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81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75509"/>
            <a:ext cx="4010891" cy="401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191000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3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329</TotalTime>
  <Words>18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Foundry</vt:lpstr>
      <vt:lpstr>Smartphones &amp; Remediation</vt:lpstr>
      <vt:lpstr>iPhone</vt:lpstr>
      <vt:lpstr>iPad</vt:lpstr>
      <vt:lpstr>Back to the Mac</vt:lpstr>
      <vt:lpstr>OS X Mountain Lion</vt:lpstr>
      <vt:lpstr>Windows 8</vt:lpstr>
      <vt:lpstr>Tablets &amp; Notebooks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Vitaliy Kononenko</dc:creator>
  <cp:lastModifiedBy>Vitaliy Kononenko</cp:lastModifiedBy>
  <cp:revision>9</cp:revision>
  <dcterms:created xsi:type="dcterms:W3CDTF">2013-02-19T02:49:22Z</dcterms:created>
  <dcterms:modified xsi:type="dcterms:W3CDTF">2013-02-21T07:49:08Z</dcterms:modified>
</cp:coreProperties>
</file>