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FC628-E240-4533-A7EA-21C90C0ECB39}" type="datetimeFigureOut">
              <a:rPr lang="en-US" smtClean="0"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8D4C-2579-45F1-8BD1-AA7F83941B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FC628-E240-4533-A7EA-21C90C0ECB39}" type="datetimeFigureOut">
              <a:rPr lang="en-US" smtClean="0"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8D4C-2579-45F1-8BD1-AA7F83941B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FC628-E240-4533-A7EA-21C90C0ECB39}" type="datetimeFigureOut">
              <a:rPr lang="en-US" smtClean="0"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8D4C-2579-45F1-8BD1-AA7F83941B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FC628-E240-4533-A7EA-21C90C0ECB39}" type="datetimeFigureOut">
              <a:rPr lang="en-US" smtClean="0"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8D4C-2579-45F1-8BD1-AA7F83941B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FC628-E240-4533-A7EA-21C90C0ECB39}" type="datetimeFigureOut">
              <a:rPr lang="en-US" smtClean="0"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8D4C-2579-45F1-8BD1-AA7F83941B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FC628-E240-4533-A7EA-21C90C0ECB39}" type="datetimeFigureOut">
              <a:rPr lang="en-US" smtClean="0"/>
              <a:t>4/26/2013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8D4C-2579-45F1-8BD1-AA7F83941B9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FC628-E240-4533-A7EA-21C90C0ECB39}" type="datetimeFigureOut">
              <a:rPr lang="en-US" smtClean="0"/>
              <a:t>4/26/2013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8D4C-2579-45F1-8BD1-AA7F83941B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FC628-E240-4533-A7EA-21C90C0ECB39}" type="datetimeFigureOut">
              <a:rPr lang="en-US" smtClean="0"/>
              <a:t>4/26/2013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8D4C-2579-45F1-8BD1-AA7F83941B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FC628-E240-4533-A7EA-21C90C0ECB39}" type="datetimeFigureOut">
              <a:rPr lang="en-US" smtClean="0"/>
              <a:t>4/26/2013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8D4C-2579-45F1-8BD1-AA7F83941B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FC628-E240-4533-A7EA-21C90C0ECB39}" type="datetimeFigureOut">
              <a:rPr lang="en-US" smtClean="0"/>
              <a:t>4/26/2013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07B8D4C-2579-45F1-8BD1-AA7F83941B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FC628-E240-4533-A7EA-21C90C0ECB39}" type="datetimeFigureOut">
              <a:rPr lang="en-US" smtClean="0"/>
              <a:t>4/26/2013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B8D4C-2579-45F1-8BD1-AA7F83941B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F4FC628-E240-4533-A7EA-21C90C0ECB39}" type="datetimeFigureOut">
              <a:rPr lang="en-US" smtClean="0"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507B8D4C-2579-45F1-8BD1-AA7F83941B9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pewinternet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ewinternet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Real Digital Divide?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dirty="0" smtClean="0"/>
              <a:t>Jacob Walton</a:t>
            </a:r>
          </a:p>
          <a:p>
            <a:r>
              <a:rPr lang="en-US" dirty="0" smtClean="0"/>
              <a:t>4/26/13</a:t>
            </a:r>
          </a:p>
          <a:p>
            <a:r>
              <a:rPr lang="en-US" dirty="0" smtClean="0"/>
              <a:t>DTC 101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813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Family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Hanna Walton, age 15</a:t>
            </a:r>
          </a:p>
          <a:p>
            <a:r>
              <a:rPr lang="en-US" dirty="0" smtClean="0"/>
              <a:t>Emma Walton, age 12</a:t>
            </a:r>
          </a:p>
          <a:p>
            <a:r>
              <a:rPr lang="en-US" dirty="0" smtClean="0"/>
              <a:t>Rhonda Walton, age 47</a:t>
            </a:r>
          </a:p>
          <a:p>
            <a:r>
              <a:rPr lang="en-US" dirty="0" smtClean="0"/>
              <a:t>Richard Walton, age 51</a:t>
            </a:r>
          </a:p>
          <a:p>
            <a:r>
              <a:rPr lang="en-US" dirty="0" smtClean="0"/>
              <a:t>Harold Walton, age 81            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334491"/>
            <a:ext cx="3505200" cy="269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2807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Digital Divide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 smtClean="0"/>
              <a:t>Hanna and Emma both commonly used social media but knew nothing about setting up websites of fixing problems.</a:t>
            </a:r>
          </a:p>
          <a:p>
            <a:r>
              <a:rPr lang="en-US" sz="2400" dirty="0" smtClean="0"/>
              <a:t>Rhonda, Rich, and Harold used social media more sparingly, but were much more proficient at working software.</a:t>
            </a:r>
          </a:p>
          <a:p>
            <a:r>
              <a:rPr lang="en-US" sz="2400" dirty="0" smtClean="0"/>
              <a:t>Pew Internet (</a:t>
            </a:r>
            <a:r>
              <a:rPr lang="en-US" sz="2400" dirty="0" smtClean="0">
                <a:hlinkClick r:id="rId2"/>
              </a:rPr>
              <a:t>www.pewinternet.org</a:t>
            </a:r>
            <a:r>
              <a:rPr lang="en-US" sz="2400" dirty="0" smtClean="0"/>
              <a:t>) claims that older generations have less internet presence, 20% to 9%.</a:t>
            </a:r>
          </a:p>
          <a:p>
            <a:r>
              <a:rPr lang="en-US" sz="2400" dirty="0" smtClean="0"/>
              <a:t>Why these results?               </a:t>
            </a: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4038599"/>
            <a:ext cx="2228850" cy="2717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6624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 Cited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www.pewinternet.org</a:t>
            </a:r>
            <a:endParaRPr lang="en-US" dirty="0" smtClean="0"/>
          </a:p>
          <a:p>
            <a:r>
              <a:rPr lang="en-US" dirty="0" smtClean="0"/>
              <a:t>Hanna Walton </a:t>
            </a:r>
            <a:r>
              <a:rPr lang="en-US" dirty="0"/>
              <a:t>4/2/13</a:t>
            </a:r>
            <a:endParaRPr lang="en-US" dirty="0" smtClean="0"/>
          </a:p>
          <a:p>
            <a:r>
              <a:rPr lang="en-US" dirty="0" smtClean="0"/>
              <a:t>Emma Walton </a:t>
            </a:r>
            <a:r>
              <a:rPr lang="en-US" dirty="0"/>
              <a:t>4/3/13</a:t>
            </a:r>
            <a:endParaRPr lang="en-US" dirty="0" smtClean="0"/>
          </a:p>
          <a:p>
            <a:r>
              <a:rPr lang="en-US" dirty="0" smtClean="0"/>
              <a:t>Rhonda Walton </a:t>
            </a:r>
            <a:r>
              <a:rPr lang="en-US" dirty="0"/>
              <a:t>4/10/13</a:t>
            </a:r>
            <a:endParaRPr lang="en-US" dirty="0" smtClean="0"/>
          </a:p>
          <a:p>
            <a:r>
              <a:rPr lang="en-US" dirty="0" smtClean="0"/>
              <a:t>Richard Walton </a:t>
            </a:r>
            <a:r>
              <a:rPr lang="en-US" dirty="0"/>
              <a:t>4/6/13</a:t>
            </a:r>
            <a:endParaRPr lang="en-US" dirty="0" smtClean="0"/>
          </a:p>
          <a:p>
            <a:r>
              <a:rPr lang="en-US" dirty="0" smtClean="0"/>
              <a:t>Harold Walton </a:t>
            </a:r>
            <a:r>
              <a:rPr lang="en-US" dirty="0"/>
              <a:t>4/7/13</a:t>
            </a:r>
          </a:p>
        </p:txBody>
      </p:sp>
    </p:spTree>
    <p:extLst>
      <p:ext uri="{BB962C8B-B14F-4D97-AF65-F5344CB8AC3E}">
        <p14:creationId xmlns:p14="http://schemas.microsoft.com/office/powerpoint/2010/main" val="31591301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19</TotalTime>
  <Words>121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Angles</vt:lpstr>
      <vt:lpstr>The Real Digital Divide?</vt:lpstr>
      <vt:lpstr>The Family</vt:lpstr>
      <vt:lpstr>A Digital Divide</vt:lpstr>
      <vt:lpstr>Works Cited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Real Digital Divide?</dc:title>
  <dc:creator>Jacob Walton</dc:creator>
  <cp:lastModifiedBy>Jacob Walton</cp:lastModifiedBy>
  <cp:revision>2</cp:revision>
  <dcterms:created xsi:type="dcterms:W3CDTF">2013-04-27T05:29:00Z</dcterms:created>
  <dcterms:modified xsi:type="dcterms:W3CDTF">2013-04-27T05:48:50Z</dcterms:modified>
</cp:coreProperties>
</file>