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130B974-B76A-4302-9457-6FEFD42F6F93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72466F5-C3F7-4E4E-A90F-26721718C16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Technology and Society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Jonathan Crabtree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Digital Divide: 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2239963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/>
              <a:t>18-29 Year Olds</a:t>
            </a:r>
          </a:p>
          <a:p>
            <a:r>
              <a:rPr lang="en-US" dirty="0" smtClean="0"/>
              <a:t>Cell Phones – 95%</a:t>
            </a:r>
          </a:p>
          <a:p>
            <a:r>
              <a:rPr lang="en-US" dirty="0" smtClean="0"/>
              <a:t>Laptops – 75%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2239963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/>
              <a:t>65+ Year Olds</a:t>
            </a:r>
            <a:endParaRPr lang="en-US" dirty="0" smtClean="0"/>
          </a:p>
          <a:p>
            <a:r>
              <a:rPr lang="en-US" dirty="0" smtClean="0"/>
              <a:t>Cell Phones – 69%</a:t>
            </a:r>
          </a:p>
          <a:p>
            <a:r>
              <a:rPr lang="en-US" dirty="0" smtClean="0"/>
              <a:t>Laptops – 32%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4648200"/>
            <a:ext cx="716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This shows that young adults have a higher likelihood  of being able to constantly be connected to the internet.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Divide: Economic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2239963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/>
              <a:t>Under $30k/year</a:t>
            </a:r>
            <a:endParaRPr lang="en-US" dirty="0" smtClean="0"/>
          </a:p>
          <a:p>
            <a:r>
              <a:rPr lang="en-US" dirty="0" smtClean="0"/>
              <a:t>Cell Phones – 82%</a:t>
            </a:r>
          </a:p>
          <a:p>
            <a:r>
              <a:rPr lang="en-US" dirty="0" smtClean="0"/>
              <a:t>Laptops – 43%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2239963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/>
              <a:t>Over $70k/year</a:t>
            </a:r>
            <a:endParaRPr lang="en-US" dirty="0" smtClean="0"/>
          </a:p>
          <a:p>
            <a:r>
              <a:rPr lang="en-US" dirty="0" smtClean="0"/>
              <a:t>Cell Phones – 95%</a:t>
            </a:r>
          </a:p>
          <a:p>
            <a:r>
              <a:rPr lang="en-US" dirty="0" smtClean="0"/>
              <a:t>Laptops – 83%</a:t>
            </a:r>
          </a:p>
          <a:p>
            <a:endParaRPr lang="en-US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4343400"/>
            <a:ext cx="7239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There is still a large discrepancy, especially in laptops, but this shows that cell phones are almost a necessity in today’s society.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Divide: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2239963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/>
              <a:t>No HS Diploma</a:t>
            </a:r>
          </a:p>
          <a:p>
            <a:r>
              <a:rPr lang="en-US" dirty="0" smtClean="0"/>
              <a:t>Cell Phones – 76%</a:t>
            </a:r>
          </a:p>
          <a:p>
            <a:r>
              <a:rPr lang="en-US" dirty="0" smtClean="0"/>
              <a:t>Laptops – 32%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2239963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/>
              <a:t>Higher Than Bachelor’s</a:t>
            </a:r>
          </a:p>
          <a:p>
            <a:r>
              <a:rPr lang="en-US" dirty="0" smtClean="0"/>
              <a:t>Cell Phones – 93%</a:t>
            </a:r>
          </a:p>
          <a:p>
            <a:r>
              <a:rPr lang="en-US" dirty="0" smtClean="0"/>
              <a:t>Laptops – 78%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4495800"/>
            <a:ext cx="723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Education (hopefully) has an impact on the kind of job you have, which influences how often you use certain technology.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Literacy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Groups affect literacy, but it can be fixed if some effort is put into it.</a:t>
            </a:r>
          </a:p>
          <a:p>
            <a:r>
              <a:rPr lang="en-US" dirty="0" smtClean="0"/>
              <a:t>Some people may not care to learn.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 the world develops, digital literacy will prove important as far as quality of life and advancing </a:t>
            </a:r>
            <a:r>
              <a:rPr lang="en-US" smtClean="0"/>
              <a:t>in business.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76</TotalTime>
  <Words>209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Technology and Society</vt:lpstr>
      <vt:lpstr>The Digital Divide: Age</vt:lpstr>
      <vt:lpstr>Digital Divide: Economic Status</vt:lpstr>
      <vt:lpstr>Digital Divide: Education</vt:lpstr>
      <vt:lpstr>Digital Literacy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and Society</dc:title>
  <dc:creator>Crabtree</dc:creator>
  <cp:lastModifiedBy>Crabtree</cp:lastModifiedBy>
  <cp:revision>11</cp:revision>
  <dcterms:created xsi:type="dcterms:W3CDTF">2013-04-28T21:17:30Z</dcterms:created>
  <dcterms:modified xsi:type="dcterms:W3CDTF">2013-04-28T22:33:44Z</dcterms:modified>
</cp:coreProperties>
</file>