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8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494FC13-F207-4286-870E-491C84C065D1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4516B48-271F-4C48-BA17-816C6314EF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Digital Divide in My Family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Philip </a:t>
            </a:r>
            <a:r>
              <a:rPr lang="en-US" dirty="0" err="1" smtClean="0"/>
              <a:t>Crivello</a:t>
            </a:r>
            <a:endParaRPr lang="en-US" dirty="0" smtClean="0"/>
          </a:p>
          <a:p>
            <a:r>
              <a:rPr lang="en-US" dirty="0" smtClean="0"/>
              <a:t>DTC 101-1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17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Digital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gap between people of different regions where one country or group has more technology capabilities than another, also applies to generation differences</a:t>
            </a:r>
          </a:p>
          <a:p>
            <a:r>
              <a:rPr lang="en-US" dirty="0" smtClean="0"/>
              <a:t>Schools and Jobs are starting to use more tech-centric elements to get more done</a:t>
            </a:r>
          </a:p>
          <a:p>
            <a:r>
              <a:rPr lang="en-US" dirty="0" smtClean="0"/>
              <a:t>“</a:t>
            </a:r>
            <a:r>
              <a:rPr lang="en-US" dirty="0"/>
              <a:t>within the next decade about 80 percent of jobs one would need to know how to use digital technology</a:t>
            </a:r>
            <a:r>
              <a:rPr lang="en-US" dirty="0" smtClean="0"/>
              <a:t>…” (fcc.gov)</a:t>
            </a:r>
          </a:p>
        </p:txBody>
      </p:sp>
    </p:spTree>
    <p:extLst>
      <p:ext uri="{BB962C8B-B14F-4D97-AF65-F5344CB8AC3E}">
        <p14:creationId xmlns:p14="http://schemas.microsoft.com/office/powerpoint/2010/main" val="256140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Grandparent and Parents (Non-digital Natives) –Prior to the 1980’s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WWII Generation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Clyde Fullerton (Grandparent):</a:t>
            </a:r>
          </a:p>
          <a:p>
            <a:pPr>
              <a:buFont typeface="Wingdings" pitchFamily="2" charset="2"/>
              <a:buChar char="§"/>
            </a:pPr>
            <a:r>
              <a:rPr lang="en-US" smtClean="0"/>
              <a:t>Not </a:t>
            </a:r>
            <a:r>
              <a:rPr lang="en-US" dirty="0" smtClean="0"/>
              <a:t>at all in the digital divide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Use of technology was phones, otherwise not much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Baby Boomer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Mary </a:t>
            </a:r>
            <a:r>
              <a:rPr lang="en-US" dirty="0" err="1" smtClean="0"/>
              <a:t>Crivello</a:t>
            </a:r>
            <a:r>
              <a:rPr lang="en-US" dirty="0" smtClean="0"/>
              <a:t> (Parent):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Had a phone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Did not start using a computer until in her 20’s for work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Prior she used an electric type writer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3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Brother and Sister (the beginnings of the Digital Era-from mid1980’s to present)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Sarah (1980’s-early 2000’s)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Was not into much of technology</a:t>
            </a:r>
          </a:p>
          <a:p>
            <a:r>
              <a:rPr lang="en-US" dirty="0" smtClean="0"/>
              <a:t>Did </a:t>
            </a:r>
            <a:r>
              <a:rPr lang="en-US" dirty="0"/>
              <a:t>not use much of a computer until High School-was an IBM</a:t>
            </a:r>
          </a:p>
          <a:p>
            <a:r>
              <a:rPr lang="en-US" dirty="0"/>
              <a:t>Did not get a cell phone until her </a:t>
            </a:r>
            <a:r>
              <a:rPr lang="en-US" dirty="0" smtClean="0"/>
              <a:t>20’s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James (1990’s-present)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Almost always wanted to go outside</a:t>
            </a:r>
          </a:p>
          <a:p>
            <a:r>
              <a:rPr lang="en-US" dirty="0" smtClean="0"/>
              <a:t>Grew </a:t>
            </a:r>
            <a:r>
              <a:rPr lang="en-US" dirty="0"/>
              <a:t>up  playing some video games and use of the computer a bit</a:t>
            </a:r>
          </a:p>
          <a:p>
            <a:r>
              <a:rPr lang="en-US" dirty="0"/>
              <a:t>Wants the latest and greatest now</a:t>
            </a:r>
          </a:p>
          <a:p>
            <a:r>
              <a:rPr lang="en-US" dirty="0"/>
              <a:t>But still wants to go outside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31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Nieces (Full on Digital Natives)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Haylie</a:t>
            </a:r>
            <a:r>
              <a:rPr lang="en-US" dirty="0" smtClean="0"/>
              <a:t> and </a:t>
            </a:r>
            <a:r>
              <a:rPr lang="en-US" dirty="0" err="1" smtClean="0"/>
              <a:t>Kenzy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Tech-centric generation (Born after 2000)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All they want to do is play on technology (computers, iPod/Pads, video games etc.)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Needs “outside time”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School has links on their website for them to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224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There’s a huge gap between the Pre-WW2 generation and the beginnings of Digital Natives</a:t>
            </a:r>
          </a:p>
          <a:p>
            <a:r>
              <a:rPr lang="en-US" dirty="0" smtClean="0"/>
              <a:t>The gap is also huge between the new generation of today and their parents (almost as great) </a:t>
            </a:r>
          </a:p>
          <a:p>
            <a:r>
              <a:rPr lang="en-US" dirty="0" smtClean="0"/>
              <a:t>The divide is increasing with each generation but the divide also decreases because of newer technology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84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32</TotalTime>
  <Words>322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Decatur</vt:lpstr>
      <vt:lpstr>The Digital Divide in My Family</vt:lpstr>
      <vt:lpstr>The Digital Divide</vt:lpstr>
      <vt:lpstr>Grandparent and Parents (Non-digital Natives) –Prior to the 1980’s</vt:lpstr>
      <vt:lpstr>Brother and Sister (the beginnings of the Digital Era-from mid1980’s to present)</vt:lpstr>
      <vt:lpstr>My Nieces (Full on Digital Natives)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Digital Divide</dc:title>
  <dc:creator>Philip</dc:creator>
  <cp:lastModifiedBy>Philip</cp:lastModifiedBy>
  <cp:revision>8</cp:revision>
  <dcterms:created xsi:type="dcterms:W3CDTF">2013-04-30T02:31:47Z</dcterms:created>
  <dcterms:modified xsi:type="dcterms:W3CDTF">2013-04-30T18:15:29Z</dcterms:modified>
</cp:coreProperties>
</file>