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9" r:id="rId5"/>
    <p:sldId id="258" r:id="rId6"/>
    <p:sldId id="260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5F47-B08C-46E4-B003-C751F7F4A8DA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5F47-B08C-46E4-B003-C751F7F4A8DA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5F47-B08C-46E4-B003-C751F7F4A8DA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5F47-B08C-46E4-B003-C751F7F4A8DA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5F47-B08C-46E4-B003-C751F7F4A8DA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5F47-B08C-46E4-B003-C751F7F4A8DA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5F47-B08C-46E4-B003-C751F7F4A8DA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5F47-B08C-46E4-B003-C751F7F4A8DA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5F47-B08C-46E4-B003-C751F7F4A8DA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5F47-B08C-46E4-B003-C751F7F4A8DA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5F47-B08C-46E4-B003-C751F7F4A8DA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AFB5F47-B08C-46E4-B003-C751F7F4A8DA}" type="datetimeFigureOut">
              <a:rPr lang="en-US" smtClean="0"/>
              <a:t>4/30/2013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D6A2EAA-FF83-4C0D-BF4D-F114C5A8569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The Digital Divide Among Us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By: Brandon Phillips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5679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Franklin Gothic Medium" pitchFamily="34" charset="0"/>
              </a:rPr>
              <a:t>Digital Divide you say?</a:t>
            </a:r>
            <a:endParaRPr lang="en-US" dirty="0">
              <a:latin typeface="Franklin Gothic Medium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400" b="0" dirty="0" smtClean="0"/>
              <a:t>The division between “those who are tech savvy and those who are not?”</a:t>
            </a:r>
          </a:p>
          <a:p>
            <a:pPr>
              <a:buFontTx/>
              <a:buChar char="-"/>
            </a:pPr>
            <a:r>
              <a:rPr lang="en-US" sz="2400" b="0" dirty="0" smtClean="0"/>
              <a:t>“What’s that?”</a:t>
            </a:r>
          </a:p>
          <a:p>
            <a:pPr>
              <a:buFontTx/>
              <a:buChar char="-"/>
            </a:pPr>
            <a:r>
              <a:rPr lang="en-US" sz="2400" b="0" dirty="0"/>
              <a:t>Digital divide refers to the gap or imbalance that exists between those who have access to Information and Communications Technology (</a:t>
            </a:r>
            <a:r>
              <a:rPr lang="en-US" sz="2400" b="0" dirty="0" smtClean="0"/>
              <a:t>caricomict4d.org 1)</a:t>
            </a: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308512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 interviewed my family members who were of age 16, 24, 30, 50, 59.</a:t>
            </a:r>
          </a:p>
          <a:p>
            <a:pPr lvl="0"/>
            <a:r>
              <a:rPr lang="en-US" sz="2400" dirty="0"/>
              <a:t>"How many hours a day, during the work week, do you spend on the internet?"</a:t>
            </a:r>
          </a:p>
          <a:p>
            <a:pPr lvl="0"/>
            <a:r>
              <a:rPr lang="en-US" sz="2400" dirty="0"/>
              <a:t>"What do you use it for</a:t>
            </a:r>
            <a:r>
              <a:rPr lang="en-US" sz="2400" dirty="0" smtClean="0"/>
              <a:t>?”</a:t>
            </a:r>
          </a:p>
          <a:p>
            <a:pPr lvl="0">
              <a:buFont typeface="Wingdings" pitchFamily="2" charset="2"/>
              <a:buChar char="§"/>
            </a:pPr>
            <a:r>
              <a:rPr lang="en-US" sz="2400" dirty="0" smtClean="0"/>
              <a:t>Do </a:t>
            </a:r>
            <a:r>
              <a:rPr lang="en-US" sz="2400" dirty="0"/>
              <a:t>you know what the digital divide is, and if so can you define it?"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79912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9751" y="1066800"/>
            <a:ext cx="6058677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And…?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7520940" cy="4572000"/>
          </a:xfrm>
        </p:spPr>
        <p:txBody>
          <a:bodyPr>
            <a:normAutofit/>
          </a:bodyPr>
          <a:lstStyle/>
          <a:p>
            <a:pPr marL="0" indent="0"/>
            <a:r>
              <a:rPr lang="en-US" sz="2400" b="0" dirty="0" smtClean="0"/>
              <a:t>- Millions are without</a:t>
            </a:r>
          </a:p>
          <a:p>
            <a:pPr marL="0" indent="0"/>
            <a:r>
              <a:rPr lang="en-US" sz="2400" b="0" dirty="0" smtClean="0"/>
              <a:t>   internet</a:t>
            </a:r>
          </a:p>
          <a:p>
            <a:pPr marL="0" indent="0"/>
            <a:r>
              <a:rPr lang="en-US" sz="2400" b="0" dirty="0" smtClean="0"/>
              <a:t>- “The internet is dangerous.”</a:t>
            </a:r>
          </a:p>
          <a:p>
            <a:pPr marL="0" indent="0"/>
            <a:r>
              <a:rPr lang="en-US" sz="2400" b="0" dirty="0" smtClean="0"/>
              <a:t>- Factors: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Age 16-30 65%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Age 50-59 44%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Bill Gates’ explanation</a:t>
            </a:r>
          </a:p>
          <a:p>
            <a:pPr marL="0" indent="0"/>
            <a:endParaRPr lang="en-US" sz="2400" b="0" dirty="0" smtClean="0"/>
          </a:p>
          <a:p>
            <a:pPr marL="285750" indent="-28575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32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761999"/>
            <a:ext cx="3124200" cy="4309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So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26694"/>
            <a:ext cx="7520940" cy="3579849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400" b="0" dirty="0" smtClean="0"/>
              <a:t>Fact, Openness, Social, and…</a:t>
            </a:r>
          </a:p>
          <a:p>
            <a:pPr>
              <a:buFontTx/>
              <a:buChar char="-"/>
            </a:pPr>
            <a:r>
              <a:rPr lang="en-US" sz="2400" b="0" dirty="0" smtClean="0"/>
              <a:t>Inability to discern truth</a:t>
            </a:r>
          </a:p>
          <a:p>
            <a:pPr>
              <a:buFontTx/>
              <a:buChar char="-"/>
            </a:pPr>
            <a:r>
              <a:rPr lang="en-US" sz="2400" b="0" dirty="0" smtClean="0"/>
              <a:t>Lack of information</a:t>
            </a:r>
          </a:p>
          <a:p>
            <a:pPr>
              <a:buFontTx/>
              <a:buChar char="-"/>
            </a:pPr>
            <a:r>
              <a:rPr lang="en-US" sz="2400" b="0" dirty="0" smtClean="0"/>
              <a:t>Inability to share info</a:t>
            </a:r>
          </a:p>
          <a:p>
            <a:pPr>
              <a:buFontTx/>
              <a:buChar char="-"/>
            </a:pPr>
            <a:r>
              <a:rPr lang="en-US" sz="2400" b="0" dirty="0" smtClean="0"/>
              <a:t>Prone to influence</a:t>
            </a:r>
          </a:p>
          <a:p>
            <a:pPr>
              <a:buFontTx/>
              <a:buChar char="-"/>
            </a:pP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11877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400" b="0" dirty="0" smtClean="0"/>
              <a:t>Awareness of the digital divide is necessary</a:t>
            </a:r>
          </a:p>
          <a:p>
            <a:pPr>
              <a:buFontTx/>
              <a:buChar char="-"/>
            </a:pPr>
            <a:r>
              <a:rPr lang="en-US" sz="2400" b="0" dirty="0" smtClean="0"/>
              <a:t>It is dangerous to be without internet access</a:t>
            </a:r>
          </a:p>
          <a:p>
            <a:pPr>
              <a:buFontTx/>
              <a:buChar char="-"/>
            </a:pPr>
            <a:r>
              <a:rPr lang="en-US" sz="2400" b="0" dirty="0" smtClean="0"/>
              <a:t>Factors include: Age, Ethnicity, Lack of Education</a:t>
            </a:r>
          </a:p>
          <a:p>
            <a:pPr>
              <a:buFontTx/>
              <a:buChar char="-"/>
            </a:pPr>
            <a:r>
              <a:rPr lang="en-US" sz="2400" b="0" dirty="0" smtClean="0"/>
              <a:t>Solution: Including internet in libraries and advertisement. 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89% Have internet</a:t>
            </a:r>
          </a:p>
          <a:p>
            <a:pPr>
              <a:buFont typeface="Arial" pitchFamily="34" charset="0"/>
              <a:buChar char="•"/>
            </a:pPr>
            <a:r>
              <a:rPr lang="en-US" sz="2400" b="0" dirty="0" smtClean="0"/>
              <a:t>27% of males and 26% of females use the internet at the libraries. Due to lack of advertisement.</a:t>
            </a:r>
          </a:p>
          <a:p>
            <a:pPr marL="0" indent="0"/>
            <a:endParaRPr lang="en-US" sz="2400" b="0" dirty="0" smtClean="0"/>
          </a:p>
          <a:p>
            <a:pPr>
              <a:buFontTx/>
              <a:buChar char="-"/>
            </a:pP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178137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Bibliography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461972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Bolter, J. David, and Richard A. </a:t>
            </a:r>
            <a:r>
              <a:rPr lang="en-US" dirty="0" err="1"/>
              <a:t>Grusin</a:t>
            </a:r>
            <a:r>
              <a:rPr lang="en-US" dirty="0"/>
              <a:t>. </a:t>
            </a:r>
            <a:r>
              <a:rPr lang="en-US" i="1" dirty="0"/>
              <a:t>Remediation: Understanding New Media</a:t>
            </a:r>
            <a:r>
              <a:rPr lang="en-US" dirty="0"/>
              <a:t>. Cambridge, MA: MIT, 1999. Print. </a:t>
            </a:r>
          </a:p>
          <a:p>
            <a:r>
              <a:rPr lang="en-US" dirty="0"/>
              <a:t>"Definition of Digital Divide." </a:t>
            </a:r>
            <a:r>
              <a:rPr lang="en-US" i="1" dirty="0"/>
              <a:t>Definition of Digital Divide</a:t>
            </a:r>
            <a:r>
              <a:rPr lang="en-US" dirty="0"/>
              <a:t>. </a:t>
            </a:r>
            <a:r>
              <a:rPr lang="en-US" dirty="0" err="1"/>
              <a:t>N.p</a:t>
            </a:r>
            <a:r>
              <a:rPr lang="en-US" dirty="0"/>
              <a:t>., 18 Sept. 2008. Web. 22 Apr. 2013. &lt;http://www.caricomict4d.org/ict-for-development-topics-mainmenu-132/digital-divide-mainmenu-175/69-definition-of-digital-divide.html&gt;. </a:t>
            </a:r>
          </a:p>
          <a:p>
            <a:r>
              <a:rPr lang="en-US" dirty="0"/>
              <a:t>Gates, Bill. "Shaping the Internet Age." </a:t>
            </a:r>
            <a:r>
              <a:rPr lang="en-US" i="1" dirty="0"/>
              <a:t>Shaping the Internet Age</a:t>
            </a:r>
            <a:r>
              <a:rPr lang="en-US" dirty="0"/>
              <a:t>. </a:t>
            </a:r>
            <a:r>
              <a:rPr lang="en-US" dirty="0" err="1"/>
              <a:t>N.p</a:t>
            </a:r>
            <a:r>
              <a:rPr lang="en-US" dirty="0"/>
              <a:t>., 01 Dec. 2000. Web. 29 Apr. 2013.</a:t>
            </a:r>
          </a:p>
          <a:p>
            <a:r>
              <a:rPr lang="en-US" dirty="0" err="1"/>
              <a:t>Lenhart</a:t>
            </a:r>
            <a:r>
              <a:rPr lang="en-US" dirty="0"/>
              <a:t>, Amanda. "Who's Not Online." </a:t>
            </a:r>
            <a:r>
              <a:rPr lang="en-US" i="1" dirty="0"/>
              <a:t>PEW Internet</a:t>
            </a:r>
            <a:r>
              <a:rPr lang="en-US" dirty="0"/>
              <a:t>. </a:t>
            </a:r>
            <a:r>
              <a:rPr lang="en-US" dirty="0" err="1"/>
              <a:t>N.p</a:t>
            </a:r>
            <a:r>
              <a:rPr lang="en-US" dirty="0"/>
              <a:t>., 21 Sept. 2011. Web. 22 Apr. 2013. </a:t>
            </a:r>
          </a:p>
          <a:p>
            <a:r>
              <a:rPr lang="en-US" dirty="0"/>
              <a:t>Phillips, Brett, Kristen Phillips, Lance Phillips, Michele Phillips, and </a:t>
            </a:r>
            <a:r>
              <a:rPr lang="en-US" dirty="0" err="1"/>
              <a:t>Colbie</a:t>
            </a:r>
            <a:r>
              <a:rPr lang="en-US" dirty="0"/>
              <a:t> Corrales. "Digital Divide." Personal interview. 21 Apr. 2013. </a:t>
            </a:r>
          </a:p>
          <a:p>
            <a:r>
              <a:rPr lang="en-US" dirty="0" err="1"/>
              <a:t>Rushkoff</a:t>
            </a:r>
            <a:r>
              <a:rPr lang="en-US" dirty="0"/>
              <a:t>, Douglas, and Leland Purvis. </a:t>
            </a:r>
            <a:r>
              <a:rPr lang="en-US" i="1" dirty="0"/>
              <a:t>Program or Be Programmed: Ten Commands for </a:t>
            </a:r>
            <a:endParaRPr lang="en-US" dirty="0"/>
          </a:p>
          <a:p>
            <a:r>
              <a:rPr lang="en-US" i="1" dirty="0"/>
              <a:t>a Digital Age</a:t>
            </a:r>
            <a:r>
              <a:rPr lang="en-US" dirty="0"/>
              <a:t>. Berkeley, CA: Soft Skull, 2011. Print.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873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Thanks for Listening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smtClean="0"/>
              <a:t>Any Questions?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6675285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88</TotalTime>
  <Words>313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Angles</vt:lpstr>
      <vt:lpstr>The Digital Divide Among Us</vt:lpstr>
      <vt:lpstr>Digital Divide you say?</vt:lpstr>
      <vt:lpstr>Who?</vt:lpstr>
      <vt:lpstr>And…?</vt:lpstr>
      <vt:lpstr>So what?</vt:lpstr>
      <vt:lpstr>Conclusion</vt:lpstr>
      <vt:lpstr>Bibliography</vt:lpstr>
      <vt:lpstr>Thanks for Listening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Digital Divide Among Us</dc:title>
  <dc:creator>Brandon Phillips</dc:creator>
  <cp:lastModifiedBy>Brandon Phillips</cp:lastModifiedBy>
  <cp:revision>9</cp:revision>
  <dcterms:created xsi:type="dcterms:W3CDTF">2013-04-30T04:08:49Z</dcterms:created>
  <dcterms:modified xsi:type="dcterms:W3CDTF">2013-04-30T17:15:44Z</dcterms:modified>
</cp:coreProperties>
</file>