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AFB5F47-B08C-46E4-B003-C751F7F4A8DA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The Digital Divide Among Us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By: Brandon Phillips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67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Franklin Gothic Medium" pitchFamily="34" charset="0"/>
              </a:rPr>
              <a:t>Digital Divide you say?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The division between “those who are tech savvy and those who are not?”</a:t>
            </a:r>
          </a:p>
          <a:p>
            <a:pPr>
              <a:buFontTx/>
              <a:buChar char="-"/>
            </a:pPr>
            <a:r>
              <a:rPr lang="en-US" sz="2400" b="0" dirty="0" smtClean="0"/>
              <a:t>“What’s that?”</a:t>
            </a:r>
          </a:p>
          <a:p>
            <a:pPr>
              <a:buFontTx/>
              <a:buChar char="-"/>
            </a:pPr>
            <a:r>
              <a:rPr lang="en-US" sz="2400" b="0" dirty="0"/>
              <a:t>Digital divide refers to the gap or imbalance that exists between those who have access to Information and Communications Technology (</a:t>
            </a:r>
            <a:r>
              <a:rPr lang="en-US" sz="2400" b="0" dirty="0" smtClean="0"/>
              <a:t>caricomict4d.org 1)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0851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61999"/>
            <a:ext cx="3124200" cy="4309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26694"/>
            <a:ext cx="7520940" cy="357984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Fact, Openness, Social, and…</a:t>
            </a:r>
          </a:p>
          <a:p>
            <a:pPr>
              <a:buFontTx/>
              <a:buChar char="-"/>
            </a:pPr>
            <a:r>
              <a:rPr lang="en-US" sz="2400" b="0" dirty="0" smtClean="0"/>
              <a:t>Inability to discern truth</a:t>
            </a:r>
          </a:p>
          <a:p>
            <a:pPr>
              <a:buFontTx/>
              <a:buChar char="-"/>
            </a:pPr>
            <a:r>
              <a:rPr lang="en-US" sz="2400" b="0" dirty="0" smtClean="0"/>
              <a:t>Lack of information</a:t>
            </a:r>
          </a:p>
          <a:p>
            <a:pPr>
              <a:buFontTx/>
              <a:buChar char="-"/>
            </a:pPr>
            <a:r>
              <a:rPr lang="en-US" sz="2400" b="0" dirty="0" smtClean="0"/>
              <a:t>Inability to share info</a:t>
            </a:r>
          </a:p>
          <a:p>
            <a:pPr>
              <a:buFontTx/>
              <a:buChar char="-"/>
            </a:pPr>
            <a:r>
              <a:rPr lang="en-US" sz="2400" b="0" dirty="0" smtClean="0"/>
              <a:t>Prone to influence</a:t>
            </a:r>
          </a:p>
          <a:p>
            <a:pPr>
              <a:buFontTx/>
              <a:buChar char="-"/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1877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751" y="1066800"/>
            <a:ext cx="605867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And…?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7520940" cy="4572000"/>
          </a:xfrm>
        </p:spPr>
        <p:txBody>
          <a:bodyPr>
            <a:normAutofit/>
          </a:bodyPr>
          <a:lstStyle/>
          <a:p>
            <a:pPr marL="0" indent="0"/>
            <a:r>
              <a:rPr lang="en-US" sz="2400" b="0" dirty="0" smtClean="0"/>
              <a:t>- Millions are without</a:t>
            </a:r>
          </a:p>
          <a:p>
            <a:pPr marL="0" indent="0"/>
            <a:r>
              <a:rPr lang="en-US" sz="2400" b="0" dirty="0" smtClean="0"/>
              <a:t>   internet</a:t>
            </a:r>
          </a:p>
          <a:p>
            <a:pPr marL="0" indent="0"/>
            <a:r>
              <a:rPr lang="en-US" sz="2400" b="0" dirty="0" smtClean="0"/>
              <a:t>- “The internet is dangerous.”</a:t>
            </a:r>
          </a:p>
          <a:p>
            <a:pPr marL="0" indent="0"/>
            <a:r>
              <a:rPr lang="en-US" sz="2400" b="0" dirty="0" smtClean="0"/>
              <a:t>- Factors: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Age 16-30 65%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Age 50-59 44%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Bill Gates’ explanation</a:t>
            </a:r>
          </a:p>
          <a:p>
            <a:pPr marL="0" indent="0"/>
            <a:endParaRPr lang="en-US" sz="2400" b="0" dirty="0" smtClean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Awareness of the digital divide is necessary</a:t>
            </a:r>
          </a:p>
          <a:p>
            <a:pPr>
              <a:buFontTx/>
              <a:buChar char="-"/>
            </a:pPr>
            <a:r>
              <a:rPr lang="en-US" sz="2400" b="0" dirty="0" smtClean="0"/>
              <a:t>It is dangerous to be without internet access</a:t>
            </a:r>
          </a:p>
          <a:p>
            <a:pPr>
              <a:buFontTx/>
              <a:buChar char="-"/>
            </a:pPr>
            <a:r>
              <a:rPr lang="en-US" sz="2400" b="0" dirty="0" smtClean="0"/>
              <a:t>Factors include: Age, Ethnicity, Lack of Education</a:t>
            </a:r>
          </a:p>
          <a:p>
            <a:pPr>
              <a:buFontTx/>
              <a:buChar char="-"/>
            </a:pPr>
            <a:r>
              <a:rPr lang="en-US" sz="2400" b="0" dirty="0" smtClean="0"/>
              <a:t>Solution: Including internet in libraries and advertisement. 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89% Have internet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27% of males and 26% of females use the internet at the libraries. Due to lack of advertisement.</a:t>
            </a:r>
          </a:p>
          <a:p>
            <a:pPr marL="0" indent="0"/>
            <a:endParaRPr lang="en-US" sz="2400" b="0" dirty="0" smtClean="0"/>
          </a:p>
          <a:p>
            <a:pPr>
              <a:buFontTx/>
              <a:buChar char="-"/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78137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Thanks for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smtClean="0"/>
              <a:t>Any Questions?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67528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68</TotalTime>
  <Words>179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The Digital Divide Among Us</vt:lpstr>
      <vt:lpstr>Digital Divide you say?</vt:lpstr>
      <vt:lpstr>So what?</vt:lpstr>
      <vt:lpstr>And…?</vt:lpstr>
      <vt:lpstr>Conclusion</vt:lpstr>
      <vt:lpstr>Thanks for Listening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 Divide Among Us</dc:title>
  <dc:creator>Brandon Phillips</dc:creator>
  <cp:lastModifiedBy>Brandon Phillips</cp:lastModifiedBy>
  <cp:revision>7</cp:revision>
  <dcterms:created xsi:type="dcterms:W3CDTF">2013-04-30T04:08:49Z</dcterms:created>
  <dcterms:modified xsi:type="dcterms:W3CDTF">2013-04-30T05:17:26Z</dcterms:modified>
</cp:coreProperties>
</file>