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554129E-0252-4018-8A35-EA94CC20CA6B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DD04F5D-FBDA-470F-AECD-9127269D2B6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54129E-0252-4018-8A35-EA94CC20CA6B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D04F5D-FBDA-470F-AECD-9127269D2B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54129E-0252-4018-8A35-EA94CC20CA6B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D04F5D-FBDA-470F-AECD-9127269D2B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54129E-0252-4018-8A35-EA94CC20CA6B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D04F5D-FBDA-470F-AECD-9127269D2B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F554129E-0252-4018-8A35-EA94CC20CA6B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DD04F5D-FBDA-470F-AECD-9127269D2B6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54129E-0252-4018-8A35-EA94CC20CA6B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DD04F5D-FBDA-470F-AECD-9127269D2B6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54129E-0252-4018-8A35-EA94CC20CA6B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DD04F5D-FBDA-470F-AECD-9127269D2B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54129E-0252-4018-8A35-EA94CC20CA6B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D04F5D-FBDA-470F-AECD-9127269D2B6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54129E-0252-4018-8A35-EA94CC20CA6B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D04F5D-FBDA-470F-AECD-9127269D2B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F554129E-0252-4018-8A35-EA94CC20CA6B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DD04F5D-FBDA-470F-AECD-9127269D2B6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554129E-0252-4018-8A35-EA94CC20CA6B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DD04F5D-FBDA-470F-AECD-9127269D2B6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F554129E-0252-4018-8A35-EA94CC20CA6B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DD04F5D-FBDA-470F-AECD-9127269D2B6D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Digital Divide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895600"/>
            <a:ext cx="4038600" cy="361867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3580986"/>
            <a:ext cx="3996267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723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Digital Divide?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“…the patterns of unequal access to information technology based on income, race, ethnicity, gender, age, and geography…”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“The metaphor of a great chasm – a divide – polarizes the issue as a matter of simply having, or not having, access to the </a:t>
            </a:r>
            <a:r>
              <a:rPr lang="en-US" dirty="0" smtClean="0"/>
              <a:t>internet.”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“Digital Divide refers to the gap between those who can benefit from digital technology and those who </a:t>
            </a:r>
            <a:r>
              <a:rPr lang="en-US" dirty="0" smtClean="0"/>
              <a:t>cannot.”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042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Digital Literacy?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/>
              <a:t>“The ability to use digital technology, communication tools or networks to locate, evaluate, use and create </a:t>
            </a:r>
            <a:r>
              <a:rPr lang="en-US" sz="3600" dirty="0" smtClean="0"/>
              <a:t>information.</a:t>
            </a:r>
            <a:r>
              <a:rPr lang="en-US" i="1" dirty="0" smtClean="0"/>
              <a:t>”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3429000"/>
            <a:ext cx="5080000" cy="285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586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Pew Research Center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1394707"/>
            <a:ext cx="2133600" cy="233592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324" y="3955473"/>
            <a:ext cx="3073687" cy="25984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347649"/>
            <a:ext cx="2802336" cy="2362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3962400"/>
            <a:ext cx="2667000" cy="2613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2386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73</TotalTime>
  <Words>113</Words>
  <Application>Microsoft Office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Foundry</vt:lpstr>
      <vt:lpstr>The Digital Divide</vt:lpstr>
      <vt:lpstr>What is the Digital Divide?</vt:lpstr>
      <vt:lpstr>What is Digital Literacy?</vt:lpstr>
      <vt:lpstr>Pew Research Center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Vitaliy Kononenko</dc:creator>
  <cp:lastModifiedBy>Vitaliy Kononenko</cp:lastModifiedBy>
  <cp:revision>5</cp:revision>
  <dcterms:created xsi:type="dcterms:W3CDTF">2013-04-29T19:38:36Z</dcterms:created>
  <dcterms:modified xsi:type="dcterms:W3CDTF">2013-04-29T20:51:39Z</dcterms:modified>
</cp:coreProperties>
</file>