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2"/>
  <c:chart>
    <c:title>
      <c:layout/>
    </c:title>
    <c:plotArea>
      <c:layout>
        <c:manualLayout>
          <c:layoutTarget val="inner"/>
          <c:xMode val="edge"/>
          <c:yMode val="edge"/>
          <c:x val="0.20736475104791005"/>
          <c:y val="0.13066757959602876"/>
          <c:w val="0.4959616961942257"/>
          <c:h val="0.5784108986376702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Desktop Comp.</c:v>
                </c:pt>
                <c:pt idx="1">
                  <c:v>Laptop Comp. </c:v>
                </c:pt>
                <c:pt idx="2">
                  <c:v>Smart-Phone</c:v>
                </c:pt>
                <c:pt idx="3">
                  <c:v>Kindle/Ebook </c:v>
                </c:pt>
                <c:pt idx="4">
                  <c:v>Tablet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84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</c:ser>
        <c:axId val="72449408"/>
        <c:axId val="72562560"/>
      </c:barChart>
      <c:catAx>
        <c:axId val="72449408"/>
        <c:scaling>
          <c:orientation val="minMax"/>
        </c:scaling>
        <c:axPos val="b"/>
        <c:tickLblPos val="nextTo"/>
        <c:crossAx val="72562560"/>
        <c:crosses val="autoZero"/>
        <c:auto val="1"/>
        <c:lblAlgn val="ctr"/>
        <c:lblOffset val="100"/>
      </c:catAx>
      <c:valAx>
        <c:axId val="72562560"/>
        <c:scaling>
          <c:orientation val="minMax"/>
        </c:scaling>
        <c:axPos val="l"/>
        <c:majorGridlines/>
        <c:numFmt formatCode="General" sourceLinked="1"/>
        <c:tickLblPos val="nextTo"/>
        <c:crossAx val="724494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10D519-C115-4ABB-9065-829A97BE1B9E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50E25DA-E022-416D-96FA-8EA64AC9F74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hyperlink" Target="http://www.google.com/url?sa=i&amp;rct=j&amp;q=digital+divide&amp;source=images&amp;cd=&amp;cad=rja&amp;docid=TBiA1nWgMB6IcM&amp;tbnid=SXK1Q-OkYKh-PM:&amp;ved=0CAUQjRw&amp;url=http%3A%2F%2Fkahschoolblog.blogspot.com%2F2012%2F02%2Fdigital-divide-pros-and-cons.html&amp;ei=pA9_UcbrIanHigLXloCQAg&amp;bvm=bv.45921128,d.cGE&amp;psig=AFQjCNEJup_noLbkmHbvbbnVmibHGj-9yg&amp;ust=136736789221161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url?sa=i&amp;rct=j&amp;q=digital+literacy&amp;source=images&amp;cd=&amp;cad=rja&amp;docid=ljecEs-h0QkVjM&amp;tbnid=-ouWAE3_aCtIXM:&amp;ved=0CAUQjRw&amp;url=http%3A%2F%2Feliseq31.wordpress.com%2Ftag%2Fdigital-literacy%2F&amp;ei=GRF_UYzVNYjxiwLl7oCoDA&amp;bvm=bv.45921128,d.cGE&amp;psig=AFQjCNGpXzlpLoQty0_5J5N2ZINOmtP5fw&amp;ust=1367368279595729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digital+divide&amp;source=images&amp;cd=&amp;cad=rja&amp;docid=_AfugkIZMVdgyM&amp;tbnid=ypwO2DtJGTTnOM:&amp;ved=0CAUQjRw&amp;url=http%3A%2F%2Fkarishmapat.blogspot.com%2F2012%2F10%2Fthe-digital-divide-gap-is-shortening.html&amp;ei=ww9_UYTsN4OgiAL6koD4Dg&amp;bvm=bv.45921128,d.cGE&amp;psig=AFQjCNEJup_noLbkmHbvbbnVmibHGj-9yg&amp;ust=136736789221161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digital+divide+going+away&amp;source=images&amp;cd=&amp;cad=rja&amp;docid=LBU4-rsScOTeGM&amp;tbnid=c1MNoVwRK5gIeM:&amp;ved=0CAUQjRw&amp;url=http%3A%2F%2Fwww.firstcom.ie%2Fblog%2Fcrossing-the-digital-divide&amp;ei=URt_UeTLNobwiwKojoGgDQ&amp;bvm=bv.45921128,d.cGE&amp;psig=AFQjCNE3DKjUVNDmqpBAjVRWP-9chiO0ow&amp;ust=13673709436152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0"/>
            <a:ext cx="2667000" cy="685800"/>
          </a:xfrm>
        </p:spPr>
        <p:txBody>
          <a:bodyPr/>
          <a:lstStyle/>
          <a:p>
            <a:r>
              <a:rPr lang="en-US" dirty="0" smtClean="0"/>
              <a:t>By: Kyla Perrin </a:t>
            </a:r>
            <a:endParaRPr lang="en-US" dirty="0"/>
          </a:p>
        </p:txBody>
      </p:sp>
      <p:pic>
        <p:nvPicPr>
          <p:cNvPr id="15362" name="Picture 2" descr="http://2.bp.blogspot.com/-P2aUWLGrYEo/Tx4ihKAUvjI/AAAAAAAAAG8/EZjJ7TzmGhI/s1600/digitaldivide3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295400"/>
            <a:ext cx="2514600" cy="2514601"/>
          </a:xfrm>
          <a:prstGeom prst="rect">
            <a:avLst/>
          </a:prstGeom>
          <a:noFill/>
        </p:spPr>
      </p:pic>
      <p:pic>
        <p:nvPicPr>
          <p:cNvPr id="15364" name="Picture 4" descr="http://4.bp.blogspot.com/-HTz52H0rgaw/UIgKvEx8HfI/AAAAAAAAACM/aIM0x4h5YH0/s1600/sharing+inf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886200"/>
            <a:ext cx="3962400" cy="2971800"/>
          </a:xfrm>
          <a:prstGeom prst="rect">
            <a:avLst/>
          </a:prstGeom>
          <a:noFill/>
        </p:spPr>
      </p:pic>
      <p:pic>
        <p:nvPicPr>
          <p:cNvPr id="15366" name="Picture 6" descr="http://eliseq31.files.wordpress.com/2011/04/wordle-digital-literacy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3715227"/>
            <a:ext cx="4648200" cy="314277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828800"/>
          </a:xfrm>
        </p:spPr>
        <p:txBody>
          <a:bodyPr/>
          <a:lstStyle/>
          <a:p>
            <a:r>
              <a:rPr lang="en-US" sz="6600" b="1" u="sng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Digital Divide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Authoring Project #2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639762"/>
          </a:xfrm>
        </p:spPr>
        <p:txBody>
          <a:bodyPr/>
          <a:lstStyle/>
          <a:p>
            <a:r>
              <a:rPr lang="en-US" dirty="0" smtClean="0"/>
              <a:t>Digital Divide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572000" y="457200"/>
            <a:ext cx="4041775" cy="639762"/>
          </a:xfrm>
        </p:spPr>
        <p:txBody>
          <a:bodyPr/>
          <a:lstStyle/>
          <a:p>
            <a:r>
              <a:rPr lang="en-US" dirty="0" smtClean="0"/>
              <a:t>Digital Literacy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228600" y="1371600"/>
            <a:ext cx="4040188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“Disparities </a:t>
            </a:r>
            <a:r>
              <a:rPr lang="en-US" dirty="0"/>
              <a:t>between those who have opportunities and skills enabling them to benefit from digital resources, such as internet, and those who don't have these opportunities and </a:t>
            </a:r>
            <a:r>
              <a:rPr lang="en-US" dirty="0" smtClean="0"/>
              <a:t>skills“</a:t>
            </a:r>
          </a:p>
          <a:p>
            <a:r>
              <a:rPr lang="en-US" dirty="0" smtClean="0"/>
              <a:t>“Patterns </a:t>
            </a:r>
            <a:r>
              <a:rPr lang="en-US" dirty="0"/>
              <a:t>of unequal access to information technology based on income, race, ethnicity, gender, age, and geography..."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24400" y="1447800"/>
            <a:ext cx="4041775" cy="4830763"/>
          </a:xfrm>
        </p:spPr>
        <p:txBody>
          <a:bodyPr/>
          <a:lstStyle/>
          <a:p>
            <a:r>
              <a:rPr lang="en-US" dirty="0" smtClean="0"/>
              <a:t>“The ability </a:t>
            </a:r>
            <a:r>
              <a:rPr lang="en-US" dirty="0"/>
              <a:t>to understand information and to evaluate and integrate information in multiple formats that the </a:t>
            </a:r>
            <a:r>
              <a:rPr lang="en-US" dirty="0" smtClean="0"/>
              <a:t>computer </a:t>
            </a:r>
            <a:r>
              <a:rPr lang="en-US" dirty="0"/>
              <a:t>can </a:t>
            </a:r>
            <a:r>
              <a:rPr lang="en-US" dirty="0" smtClean="0"/>
              <a:t>deliver”</a:t>
            </a:r>
          </a:p>
          <a:p>
            <a:r>
              <a:rPr lang="en-US" dirty="0" smtClean="0"/>
              <a:t>“Ability </a:t>
            </a:r>
            <a:r>
              <a:rPr lang="en-US" dirty="0"/>
              <a:t>to read and interpret information."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95800" y="1371600"/>
            <a:ext cx="0" cy="5181600"/>
          </a:xfrm>
          <a:prstGeom prst="line">
            <a:avLst/>
          </a:prstGeom>
          <a:ln w="28575">
            <a:prstDash val="sysDash"/>
          </a:ln>
          <a:effectLst>
            <a:outerShdw blurRad="50800" dist="50800" dir="5400000" algn="ctr" rotWithShape="0">
              <a:schemeClr val="accent6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Interviewed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Beverly Watson-81 years old </a:t>
            </a:r>
          </a:p>
          <a:p>
            <a:r>
              <a:rPr lang="en-US" dirty="0" smtClean="0"/>
              <a:t>Caroline Perrin-47 years old </a:t>
            </a:r>
          </a:p>
          <a:p>
            <a:r>
              <a:rPr lang="en-US" dirty="0" smtClean="0"/>
              <a:t>Curtis Perrin-16 years old </a:t>
            </a:r>
          </a:p>
          <a:p>
            <a:r>
              <a:rPr lang="en-US" dirty="0" smtClean="0"/>
              <a:t>Braden Aspon-11 years old </a:t>
            </a:r>
          </a:p>
          <a:p>
            <a:r>
              <a:rPr lang="en-US" dirty="0" err="1" smtClean="0"/>
              <a:t>Brycelynn</a:t>
            </a:r>
            <a:r>
              <a:rPr lang="en-US" dirty="0" smtClean="0"/>
              <a:t> Holcomb-4 years old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92% have used an online search engine </a:t>
            </a:r>
          </a:p>
          <a:p>
            <a:r>
              <a:rPr lang="en-US" dirty="0" smtClean="0"/>
              <a:t>78% use internet on daily basis </a:t>
            </a:r>
          </a:p>
          <a:p>
            <a:r>
              <a:rPr lang="en-US" dirty="0" smtClean="0"/>
              <a:t>22% don’t use internet </a:t>
            </a:r>
          </a:p>
          <a:p>
            <a:r>
              <a:rPr lang="en-US" dirty="0" smtClean="0"/>
              <a:t>90% say they have internet in homes compared to May 2011 when only 88% had internet in homes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114800" y="1143000"/>
          <a:ext cx="502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media and technology continue to expand? </a:t>
            </a:r>
          </a:p>
          <a:p>
            <a:r>
              <a:rPr lang="en-US" dirty="0" smtClean="0"/>
              <a:t>Will the digital divide go away? </a:t>
            </a:r>
            <a:endParaRPr lang="en-US" dirty="0"/>
          </a:p>
        </p:txBody>
      </p:sp>
      <p:pic>
        <p:nvPicPr>
          <p:cNvPr id="10242" name="Picture 2" descr="http://t1.gstatic.com/images?q=tbn:ANd9GcR0N4Sg9hLhB15DFHMZhrJcZv2ZPFgLdJ4Rtn3CZc0zRnQ6Wr8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581400"/>
            <a:ext cx="7610475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57</TotalTime>
  <Words>173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Digital Divide Authoring Project #2</vt:lpstr>
      <vt:lpstr>Slide 2</vt:lpstr>
      <vt:lpstr>People Interviewed </vt:lpstr>
      <vt:lpstr>Statistics </vt:lpstr>
      <vt:lpstr>Conclusion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Divide Authoring Project #2</dc:title>
  <dc:creator>Kyla</dc:creator>
  <cp:lastModifiedBy>Kyla</cp:lastModifiedBy>
  <cp:revision>13</cp:revision>
  <dcterms:created xsi:type="dcterms:W3CDTF">2013-04-30T00:19:53Z</dcterms:created>
  <dcterms:modified xsi:type="dcterms:W3CDTF">2013-04-30T01:17:18Z</dcterms:modified>
</cp:coreProperties>
</file>