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66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2ED59-A004-4BED-AF4F-CF054A041D50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AB42E-D97C-49F0-9C0D-C190E142694B}" type="slidenum">
              <a:rPr lang="en-US" smtClean="0"/>
              <a:t>‹#›</a:t>
            </a:fld>
            <a:endParaRPr lang="en-US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2ED59-A004-4BED-AF4F-CF054A041D50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AB42E-D97C-49F0-9C0D-C190E142694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2ED59-A004-4BED-AF4F-CF054A041D50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AB42E-D97C-49F0-9C0D-C190E142694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2ED59-A004-4BED-AF4F-CF054A041D50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AB42E-D97C-49F0-9C0D-C190E142694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2ED59-A004-4BED-AF4F-CF054A041D50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AB42E-D97C-49F0-9C0D-C190E142694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2ED59-A004-4BED-AF4F-CF054A041D50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AB42E-D97C-49F0-9C0D-C190E142694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2ED59-A004-4BED-AF4F-CF054A041D50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AB42E-D97C-49F0-9C0D-C190E142694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2ED59-A004-4BED-AF4F-CF054A041D50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AB42E-D97C-49F0-9C0D-C190E142694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2ED59-A004-4BED-AF4F-CF054A041D50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AB42E-D97C-49F0-9C0D-C190E142694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2ED59-A004-4BED-AF4F-CF054A041D50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AB42E-D97C-49F0-9C0D-C190E142694B}" type="slidenum">
              <a:rPr lang="en-US" smtClean="0"/>
              <a:t>‹#›</a:t>
            </a:fld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2ED59-A004-4BED-AF4F-CF054A041D50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AB42E-D97C-49F0-9C0D-C190E142694B}" type="slidenum">
              <a:rPr lang="en-US" smtClean="0"/>
              <a:t>‹#›</a:t>
            </a:fld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4B12ED59-A004-4BED-AF4F-CF054A041D50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27AAB42E-D97C-49F0-9C0D-C190E142694B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Generations of Digital Divide and Their Meanings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4191000"/>
            <a:ext cx="3200400" cy="609600"/>
          </a:xfrm>
        </p:spPr>
        <p:txBody>
          <a:bodyPr/>
          <a:lstStyle/>
          <a:p>
            <a:r>
              <a:rPr lang="en-US" dirty="0" smtClean="0"/>
              <a:t>By: Renee Jones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9309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685800"/>
            <a:ext cx="4040188" cy="639762"/>
          </a:xfrm>
        </p:spPr>
        <p:txBody>
          <a:bodyPr/>
          <a:lstStyle/>
          <a:p>
            <a:r>
              <a:rPr lang="en-US" dirty="0" smtClean="0"/>
              <a:t>Digital Divide 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Digital </a:t>
            </a:r>
            <a:r>
              <a:rPr lang="en-US" dirty="0"/>
              <a:t>divide is an economic inequality between groups, broadly construed, in terms of access to, use of, or knowledge of information and communication technologies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685800"/>
            <a:ext cx="4041775" cy="639762"/>
          </a:xfrm>
        </p:spPr>
        <p:txBody>
          <a:bodyPr/>
          <a:lstStyle/>
          <a:p>
            <a:r>
              <a:rPr lang="en-US" dirty="0" smtClean="0"/>
              <a:t>Digital Literacy 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en-US" dirty="0"/>
              <a:t>Digital literacy is the ability to effectively and critically navigate, evaluate and create information using a range of digital technologies. </a:t>
            </a:r>
          </a:p>
        </p:txBody>
      </p:sp>
    </p:spTree>
    <p:extLst>
      <p:ext uri="{BB962C8B-B14F-4D97-AF65-F5344CB8AC3E}">
        <p14:creationId xmlns:p14="http://schemas.microsoft.com/office/powerpoint/2010/main" val="120663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1143000"/>
          </a:xfrm>
        </p:spPr>
        <p:txBody>
          <a:bodyPr/>
          <a:lstStyle/>
          <a:p>
            <a:r>
              <a:rPr lang="en-US" dirty="0" smtClean="0"/>
              <a:t>Interviewees.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2578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Jeanette Austin- 74</a:t>
            </a:r>
          </a:p>
          <a:p>
            <a:pPr lvl="1"/>
            <a:r>
              <a:rPr lang="en-US" dirty="0" smtClean="0"/>
              <a:t>Simply disgusted with how the younger generation spends their time on social networks.</a:t>
            </a:r>
          </a:p>
          <a:p>
            <a:pPr lvl="1"/>
            <a:endParaRPr lang="en-US" dirty="0"/>
          </a:p>
          <a:p>
            <a:r>
              <a:rPr lang="en-US" dirty="0" smtClean="0"/>
              <a:t>Nathan </a:t>
            </a:r>
            <a:r>
              <a:rPr lang="en-US" dirty="0" err="1" smtClean="0"/>
              <a:t>Lewandowsky</a:t>
            </a:r>
            <a:r>
              <a:rPr lang="en-US" dirty="0" smtClean="0"/>
              <a:t>- 28</a:t>
            </a:r>
          </a:p>
          <a:p>
            <a:pPr lvl="1"/>
            <a:r>
              <a:rPr lang="en-US" dirty="0" smtClean="0"/>
              <a:t>Feels that social networks create a lot of problems, he goes by “Sticks and stones may break my bones, but words never will”</a:t>
            </a:r>
          </a:p>
          <a:p>
            <a:pPr marL="365760" lvl="1" indent="0">
              <a:buNone/>
            </a:pPr>
            <a:r>
              <a:rPr lang="en-US" dirty="0" smtClean="0"/>
              <a:t> </a:t>
            </a:r>
            <a:endParaRPr lang="en-US" dirty="0"/>
          </a:p>
          <a:p>
            <a:r>
              <a:rPr lang="en-US" dirty="0" smtClean="0"/>
              <a:t>Jake Peterson – 20</a:t>
            </a:r>
          </a:p>
          <a:p>
            <a:pPr lvl="1"/>
            <a:r>
              <a:rPr lang="en-US" dirty="0" smtClean="0"/>
              <a:t>Being able to communicate with friends and family who are all over the world. 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Tanner Gifford- 9 </a:t>
            </a:r>
          </a:p>
          <a:p>
            <a:pPr lvl="1"/>
            <a:r>
              <a:rPr lang="en-US" dirty="0"/>
              <a:t>. "We simply use the programs that have been made for us, and enter our text in the appropriate box on the </a:t>
            </a:r>
            <a:r>
              <a:rPr lang="en-US" dirty="0" smtClean="0"/>
              <a:t>screen“(</a:t>
            </a:r>
            <a:r>
              <a:rPr lang="en-US" dirty="0" err="1" smtClean="0"/>
              <a:t>Rushkoff</a:t>
            </a:r>
            <a:r>
              <a:rPr lang="en-US" dirty="0" smtClean="0"/>
              <a:t> pg.19)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6984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556232"/>
          </a:xfrm>
        </p:spPr>
        <p:txBody>
          <a:bodyPr>
            <a:normAutofit/>
          </a:bodyPr>
          <a:lstStyle/>
          <a:p>
            <a:r>
              <a:rPr lang="en-US" dirty="0"/>
              <a:t>The more you reject it, the faster it will program you. </a:t>
            </a:r>
          </a:p>
        </p:txBody>
      </p:sp>
    </p:spTree>
    <p:extLst>
      <p:ext uri="{BB962C8B-B14F-4D97-AF65-F5344CB8AC3E}">
        <p14:creationId xmlns:p14="http://schemas.microsoft.com/office/powerpoint/2010/main" val="1463273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atch">
  <a:themeElements>
    <a:clrScheme name="Thatch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hatch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41</TotalTime>
  <Words>179</Words>
  <Application>Microsoft Office PowerPoint</Application>
  <PresentationFormat>On-screen Show (4:3)</PresentationFormat>
  <Paragraphs>19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Thatch</vt:lpstr>
      <vt:lpstr>Generations of Digital Divide and Their Meanings</vt:lpstr>
      <vt:lpstr>PowerPoint Presentation</vt:lpstr>
      <vt:lpstr>Interviewees. </vt:lpstr>
      <vt:lpstr>The more you reject it, the faster it will program you. 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Generations of Digital Divide and Their Meanings</dc:title>
  <dc:creator>jeannie</dc:creator>
  <cp:lastModifiedBy>jeannie</cp:lastModifiedBy>
  <cp:revision>4</cp:revision>
  <dcterms:created xsi:type="dcterms:W3CDTF">2013-04-30T03:42:01Z</dcterms:created>
  <dcterms:modified xsi:type="dcterms:W3CDTF">2013-04-30T04:23:28Z</dcterms:modified>
</cp:coreProperties>
</file>