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2724-801F-A645-8190-A3B50DE78989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63793-1D10-BB41-84C8-1CF8580A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63793-1D10-BB41-84C8-1CF8580AE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-wor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3" y="638220"/>
            <a:ext cx="8089309" cy="6219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8208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Digital Divide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8073" y="1375861"/>
            <a:ext cx="311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     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Exploring Differences</a:t>
            </a:r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</a:t>
            </a:r>
            <a:r>
              <a:rPr lang="en-US" dirty="0" err="1" smtClean="0"/>
              <a:t>Vs</a:t>
            </a:r>
            <a:r>
              <a:rPr lang="en-US" dirty="0" smtClean="0"/>
              <a:t> Disconnected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Safari</a:t>
            </a:r>
            <a:endParaRPr lang="en-US" dirty="0"/>
          </a:p>
        </p:txBody>
      </p:sp>
      <p:pic>
        <p:nvPicPr>
          <p:cNvPr id="7" name="Content Placeholder 6" descr="imgre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" b="332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Safari</a:t>
            </a:r>
            <a:endParaRPr lang="en-US" dirty="0"/>
          </a:p>
        </p:txBody>
      </p:sp>
      <p:pic>
        <p:nvPicPr>
          <p:cNvPr id="8" name="Content Placeholder 7" descr="african_safari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r="10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806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Younger Group-Interviews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people-19,20,21,21</a:t>
            </a:r>
          </a:p>
          <a:p>
            <a:r>
              <a:rPr lang="en-US" dirty="0" smtClean="0"/>
              <a:t>All had a Facebook</a:t>
            </a:r>
          </a:p>
          <a:p>
            <a:r>
              <a:rPr lang="en-US" dirty="0" smtClean="0"/>
              <a:t>15 total hours of the four spent on the Internet daily</a:t>
            </a:r>
          </a:p>
          <a:p>
            <a:r>
              <a:rPr lang="en-US" dirty="0" smtClean="0"/>
              <a:t>All found the Internet distracting</a:t>
            </a:r>
          </a:p>
          <a:p>
            <a:r>
              <a:rPr lang="en-US" dirty="0" smtClean="0"/>
              <a:t>Type Test Paragraph times added up-11min. 33sec.</a:t>
            </a:r>
          </a:p>
          <a:p>
            <a:r>
              <a:rPr lang="en-US" dirty="0" smtClean="0"/>
              <a:t>Points for cell-phone rating:19. mean: 4.75.</a:t>
            </a:r>
          </a:p>
          <a:p>
            <a:r>
              <a:rPr lang="en-US" dirty="0" smtClean="0"/>
              <a:t>All had more than 1 email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gen-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0" y="2438400"/>
            <a:ext cx="3840479" cy="33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Group-Interviews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people-52,54,55,61</a:t>
            </a:r>
          </a:p>
          <a:p>
            <a:r>
              <a:rPr lang="en-US" dirty="0" smtClean="0"/>
              <a:t>Half had a Facebook</a:t>
            </a:r>
          </a:p>
          <a:p>
            <a:r>
              <a:rPr lang="en-US" dirty="0" smtClean="0"/>
              <a:t>6hr 30min total of the four spent on the Internet daily</a:t>
            </a:r>
          </a:p>
          <a:p>
            <a:r>
              <a:rPr lang="en-US" dirty="0" smtClean="0"/>
              <a:t>Half found the Internet distracting</a:t>
            </a:r>
          </a:p>
          <a:p>
            <a:r>
              <a:rPr lang="en-US" dirty="0" smtClean="0"/>
              <a:t>Type Test Paragraph times-added up to- 15min. 25sec</a:t>
            </a:r>
          </a:p>
          <a:p>
            <a:r>
              <a:rPr lang="en-US" dirty="0" smtClean="0"/>
              <a:t>Points for cell-phone rating:11. mean: 2.75</a:t>
            </a:r>
          </a:p>
          <a:p>
            <a:r>
              <a:rPr lang="en-US" dirty="0" smtClean="0"/>
              <a:t>Three had only 1 email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r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2411506"/>
            <a:ext cx="4475339" cy="28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9628" y="1497670"/>
            <a:ext cx="6691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There’s a main divide of age, skill, and economics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19256" y="3867400"/>
            <a:ext cx="447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there’s always something to learn on each side of the divide.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3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42</TotalTime>
  <Words>150</Words>
  <Application>Microsoft Macintosh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Saddle</vt:lpstr>
      <vt:lpstr>PowerPoint Presentation</vt:lpstr>
      <vt:lpstr>Connected Vs Disconnected</vt:lpstr>
      <vt:lpstr>Younger Group-Interviews</vt:lpstr>
      <vt:lpstr>Older Group-Interviews</vt:lpstr>
      <vt:lpstr>PowerPoint Presentation</vt:lpstr>
    </vt:vector>
  </TitlesOfParts>
  <Company>Clark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Gullans</dc:creator>
  <cp:lastModifiedBy>Katie Gullans</cp:lastModifiedBy>
  <cp:revision>4</cp:revision>
  <dcterms:created xsi:type="dcterms:W3CDTF">2013-04-30T04:20:06Z</dcterms:created>
  <dcterms:modified xsi:type="dcterms:W3CDTF">2013-04-30T05:02:15Z</dcterms:modified>
</cp:coreProperties>
</file>