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D0601B-D6CE-47C3-AE65-0A4656B50B7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9EC9919-7450-4212-A4B9-346776870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Literacy in My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by: Heather Marsh</a:t>
            </a:r>
          </a:p>
          <a:p>
            <a:r>
              <a:rPr lang="en-US" dirty="0" smtClean="0"/>
              <a:t>DTC 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tint val="50000"/>
                  <a:shade val="30000"/>
                  <a:satMod val="115000"/>
                </a:schemeClr>
              </a:gs>
              <a:gs pos="50000">
                <a:schemeClr val="accent2">
                  <a:tint val="50000"/>
                  <a:shade val="67500"/>
                  <a:satMod val="115000"/>
                </a:schemeClr>
              </a:gs>
              <a:gs pos="100000">
                <a:schemeClr val="accent2">
                  <a:tint val="5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Younger…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More of the younger generation are interested in latest technology…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Most popular etc.</a:t>
            </a:r>
          </a:p>
          <a:p>
            <a:pPr marL="514350" indent="-514350"/>
            <a:r>
              <a:rPr lang="en-US" dirty="0" smtClean="0"/>
              <a:t>Meaning from whatever age a child can use a electronic device lets say age 7 to early 30’s</a:t>
            </a:r>
            <a:endParaRPr lang="en-US" dirty="0" smtClean="0"/>
          </a:p>
          <a:p>
            <a:pPr marL="514350" indent="-514350"/>
            <a:endParaRPr lang="en-US" dirty="0" smtClean="0">
              <a:solidFill>
                <a:schemeClr val="bg1"/>
              </a:solidFill>
            </a:endParaRPr>
          </a:p>
          <a:p>
            <a:pPr marL="514350" indent="-514350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Mature…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“mature” which is middle aged between ages 35 to 65…</a:t>
            </a:r>
          </a:p>
          <a:p>
            <a:r>
              <a:rPr lang="en-US" dirty="0" smtClean="0"/>
              <a:t>In tuned with ‘basic technology’ but not as consumed by it… (opinion)</a:t>
            </a:r>
          </a:p>
          <a:p>
            <a:r>
              <a:rPr lang="en-US" dirty="0" smtClean="0"/>
              <a:t>Still find </a:t>
            </a:r>
            <a:r>
              <a:rPr lang="en-US" dirty="0" err="1" smtClean="0"/>
              <a:t>inera</a:t>
            </a:r>
            <a:r>
              <a:rPr lang="en-US" dirty="0" err="1" smtClean="0"/>
              <a:t>ctive</a:t>
            </a:r>
            <a:r>
              <a:rPr lang="en-US" dirty="0" smtClean="0"/>
              <a:t> ways to communicate valuable and important…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And a little older…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This age group is unpredictable because some ‘Seniors’ choose to have some basic technology while others choose purposely to stay away from it…</a:t>
            </a:r>
          </a:p>
          <a:p>
            <a:r>
              <a:rPr lang="en-US" dirty="0" smtClean="0"/>
              <a:t>They usually feel comfortable using the ‘basics’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lvl="4"/>
            <a:endParaRPr lang="en-US" sz="6000" dirty="0" smtClean="0"/>
          </a:p>
          <a:p>
            <a:pPr lvl="4"/>
            <a:r>
              <a:rPr lang="en-US" sz="6000" dirty="0" smtClean="0"/>
              <a:t>Thank You!!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</TotalTime>
  <Words>135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Digital Literacy in My Family</vt:lpstr>
      <vt:lpstr>The Younger…</vt:lpstr>
      <vt:lpstr>The Mature…</vt:lpstr>
      <vt:lpstr>And a little older…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Literacy in My Family</dc:title>
  <dc:creator>PC1</dc:creator>
  <cp:lastModifiedBy>PC1</cp:lastModifiedBy>
  <cp:revision>5</cp:revision>
  <dcterms:created xsi:type="dcterms:W3CDTF">2013-04-30T01:28:48Z</dcterms:created>
  <dcterms:modified xsi:type="dcterms:W3CDTF">2013-04-30T05:58:47Z</dcterms:modified>
</cp:coreProperties>
</file>