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58F2104-B4EC-40ED-A038-923E99434453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08DB995-CBA2-44E0-BEA5-D2C2F9BEDE8A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2104-B4EC-40ED-A038-923E99434453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DB995-CBA2-44E0-BEA5-D2C2F9BED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2104-B4EC-40ED-A038-923E99434453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DB995-CBA2-44E0-BEA5-D2C2F9BED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2104-B4EC-40ED-A038-923E99434453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DB995-CBA2-44E0-BEA5-D2C2F9BED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2104-B4EC-40ED-A038-923E99434453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DB995-CBA2-44E0-BEA5-D2C2F9BED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2104-B4EC-40ED-A038-923E99434453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DB995-CBA2-44E0-BEA5-D2C2F9BEDE8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2104-B4EC-40ED-A038-923E99434453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DB995-CBA2-44E0-BEA5-D2C2F9BED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2104-B4EC-40ED-A038-923E99434453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DB995-CBA2-44E0-BEA5-D2C2F9BED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2104-B4EC-40ED-A038-923E99434453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DB995-CBA2-44E0-BEA5-D2C2F9BED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2104-B4EC-40ED-A038-923E99434453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DB995-CBA2-44E0-BEA5-D2C2F9BEDE8A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2104-B4EC-40ED-A038-923E99434453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DB995-CBA2-44E0-BEA5-D2C2F9BED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58F2104-B4EC-40ED-A038-923E99434453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08DB995-CBA2-44E0-BEA5-D2C2F9BEDE8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“Digital Divide,”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Bethel Muasau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600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Subjects.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82" r="47347"/>
          <a:stretch/>
        </p:blipFill>
        <p:spPr>
          <a:xfrm>
            <a:off x="457200" y="2286000"/>
            <a:ext cx="1752600" cy="37338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648" t="4153" r="3407" b="2959"/>
          <a:stretch/>
        </p:blipFill>
        <p:spPr>
          <a:xfrm>
            <a:off x="2209800" y="2286000"/>
            <a:ext cx="1620982" cy="3733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9" t="18490" r="75985" b="3556"/>
          <a:stretch/>
        </p:blipFill>
        <p:spPr>
          <a:xfrm>
            <a:off x="3830782" y="2286000"/>
            <a:ext cx="1503218" cy="3733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24" t="11852" r="50000" b="4717"/>
          <a:stretch/>
        </p:blipFill>
        <p:spPr>
          <a:xfrm>
            <a:off x="5334000" y="2286000"/>
            <a:ext cx="1600200" cy="37338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2286000"/>
            <a:ext cx="1752600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250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Baby Boomers</a:t>
            </a:r>
          </a:p>
          <a:p>
            <a:r>
              <a:rPr lang="en-US" dirty="0" smtClean="0"/>
              <a:t>X-Generation</a:t>
            </a:r>
          </a:p>
          <a:p>
            <a:r>
              <a:rPr lang="en-US" dirty="0" smtClean="0"/>
              <a:t>Y-Generation</a:t>
            </a:r>
          </a:p>
          <a:p>
            <a:r>
              <a:rPr lang="en-US" dirty="0" smtClean="0"/>
              <a:t>Z-Generation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099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so much of Digital Divide</a:t>
            </a:r>
          </a:p>
          <a:p>
            <a:r>
              <a:rPr lang="en-US" dirty="0" smtClean="0"/>
              <a:t>Digital Divide gone wrong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3794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14</TotalTime>
  <Words>29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Austin</vt:lpstr>
      <vt:lpstr>The “Digital Divide,”</vt:lpstr>
      <vt:lpstr>5 Subjects.</vt:lpstr>
      <vt:lpstr>Generations</vt:lpstr>
      <vt:lpstr>Finale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“Digital Divide,”</dc:title>
  <dc:creator>Owner</dc:creator>
  <cp:lastModifiedBy>Owner</cp:lastModifiedBy>
  <cp:revision>2</cp:revision>
  <dcterms:created xsi:type="dcterms:W3CDTF">2013-04-30T02:16:28Z</dcterms:created>
  <dcterms:modified xsi:type="dcterms:W3CDTF">2013-04-30T02:30:51Z</dcterms:modified>
</cp:coreProperties>
</file>