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96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D9C4-EC8F-4741-B5FF-CA0FD33B9AAF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DDC-37E8-4241-B66A-C3E7C7B6F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D9C4-EC8F-4741-B5FF-CA0FD33B9AAF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DDC-37E8-4241-B66A-C3E7C7B6F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D9C4-EC8F-4741-B5FF-CA0FD33B9AAF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DDC-37E8-4241-B66A-C3E7C7B6F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D9C4-EC8F-4741-B5FF-CA0FD33B9AAF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DDC-37E8-4241-B66A-C3E7C7B6F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D9C4-EC8F-4741-B5FF-CA0FD33B9AAF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DDC-37E8-4241-B66A-C3E7C7B6F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D9C4-EC8F-4741-B5FF-CA0FD33B9AAF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DDC-37E8-4241-B66A-C3E7C7B6F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D9C4-EC8F-4741-B5FF-CA0FD33B9AAF}" type="datetimeFigureOut">
              <a:rPr lang="en-US" smtClean="0"/>
              <a:t>4/29/13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DDC-37E8-4241-B66A-C3E7C7B6F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D9C4-EC8F-4741-B5FF-CA0FD33B9AAF}" type="datetimeFigureOut">
              <a:rPr lang="en-US" smtClean="0"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DDC-37E8-4241-B66A-C3E7C7B6F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D9C4-EC8F-4741-B5FF-CA0FD33B9AAF}" type="datetimeFigureOut">
              <a:rPr lang="en-US" smtClean="0"/>
              <a:t>4/29/13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DDC-37E8-4241-B66A-C3E7C7B6F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D9C4-EC8F-4741-B5FF-CA0FD33B9AAF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DDC-37E8-4241-B66A-C3E7C7B6F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D9C4-EC8F-4741-B5FF-CA0FD33B9AAF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DDC-37E8-4241-B66A-C3E7C7B6F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6D9C4-EC8F-4741-B5FF-CA0FD33B9AAF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99DDC-37E8-4241-B66A-C3E7C7B6F4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29 at 4.38.04 PM.png"/>
          <p:cNvPicPr>
            <a:picLocks noChangeAspect="1"/>
          </p:cNvPicPr>
          <p:nvPr/>
        </p:nvPicPr>
        <p:blipFill>
          <a:blip r:embed="rId2"/>
          <a:srcRect l="13183" r="118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29 at 4.38.08 PM.png"/>
          <p:cNvPicPr>
            <a:picLocks noChangeAspect="1"/>
          </p:cNvPicPr>
          <p:nvPr/>
        </p:nvPicPr>
        <p:blipFill>
          <a:blip r:embed="rId2"/>
          <a:srcRect l="14010" r="128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29 at 4.38.11 PM.png"/>
          <p:cNvPicPr>
            <a:picLocks noChangeAspect="1"/>
          </p:cNvPicPr>
          <p:nvPr/>
        </p:nvPicPr>
        <p:blipFill>
          <a:blip r:embed="rId2"/>
          <a:srcRect l="12708" r="122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29 at 4.38.14 PM.png"/>
          <p:cNvPicPr>
            <a:picLocks noChangeAspect="1"/>
          </p:cNvPicPr>
          <p:nvPr/>
        </p:nvPicPr>
        <p:blipFill>
          <a:blip r:embed="rId2"/>
          <a:srcRect l="12292" r="127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Sean  Philbrook</dc:creator>
  <cp:lastModifiedBy>Sean  Philbrook</cp:lastModifiedBy>
  <cp:revision>2</cp:revision>
  <dcterms:created xsi:type="dcterms:W3CDTF">2013-04-29T23:07:23Z</dcterms:created>
  <dcterms:modified xsi:type="dcterms:W3CDTF">2013-04-29T23:46:52Z</dcterms:modified>
</cp:coreProperties>
</file>