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09CB-791E-4161-BAA4-F22DB230EBE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7C6D-5CB6-4B62-AEF3-B3EB3DAE083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09CB-791E-4161-BAA4-F22DB230EBE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7C6D-5CB6-4B62-AEF3-B3EB3DAE08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09CB-791E-4161-BAA4-F22DB230EBE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7C6D-5CB6-4B62-AEF3-B3EB3DAE08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09CB-791E-4161-BAA4-F22DB230EBE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7C6D-5CB6-4B62-AEF3-B3EB3DAE083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09CB-791E-4161-BAA4-F22DB230EBE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7C6D-5CB6-4B62-AEF3-B3EB3DAE08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09CB-791E-4161-BAA4-F22DB230EBE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7C6D-5CB6-4B62-AEF3-B3EB3DAE08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09CB-791E-4161-BAA4-F22DB230EBE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7C6D-5CB6-4B62-AEF3-B3EB3DAE08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09CB-791E-4161-BAA4-F22DB230EBE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7C6D-5CB6-4B62-AEF3-B3EB3DAE08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09CB-791E-4161-BAA4-F22DB230EBE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7C6D-5CB6-4B62-AEF3-B3EB3DAE08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09CB-791E-4161-BAA4-F22DB230EBE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7C6D-5CB6-4B62-AEF3-B3EB3DAE08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09CB-791E-4161-BAA4-F22DB230EBE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7C6D-5CB6-4B62-AEF3-B3EB3DAE08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CE4209CB-791E-4161-BAA4-F22DB230EBE3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AEB7C6D-5CB6-4B62-AEF3-B3EB3DAE083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endParaRPr lang="en-US" sz="3700" dirty="0"/>
          </a:p>
          <a:p>
            <a:r>
              <a:rPr lang="en-US" sz="3700" dirty="0" smtClean="0"/>
              <a:t>Exposure </a:t>
            </a:r>
          </a:p>
          <a:p>
            <a:endParaRPr lang="en-US" sz="3700" dirty="0"/>
          </a:p>
          <a:p>
            <a:r>
              <a:rPr lang="en-US" sz="3700" dirty="0" smtClean="0"/>
              <a:t>Weyman</a:t>
            </a:r>
            <a:endParaRPr lang="en-US" sz="37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Leaping the digital ga</a:t>
            </a:r>
            <a:r>
              <a:rPr lang="en-US" strike="sngStrike" dirty="0" smtClean="0"/>
              <a:t>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03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Youth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Matthew</a:t>
            </a:r>
          </a:p>
          <a:p>
            <a:endParaRPr lang="en-US" dirty="0"/>
          </a:p>
          <a:p>
            <a:r>
              <a:rPr lang="en-US" dirty="0" smtClean="0"/>
              <a:t>His results</a:t>
            </a:r>
          </a:p>
          <a:p>
            <a:endParaRPr lang="en-US" dirty="0"/>
          </a:p>
          <a:p>
            <a:r>
              <a:rPr lang="en-US" dirty="0" err="1" smtClean="0"/>
              <a:t>Pewinternet</a:t>
            </a:r>
            <a:r>
              <a:rPr lang="en-US" dirty="0" smtClean="0"/>
              <a:t> – family income and its affect on exposure.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74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Friends.</a:t>
            </a:r>
          </a:p>
          <a:p>
            <a:endParaRPr lang="en-US" dirty="0"/>
          </a:p>
          <a:p>
            <a:r>
              <a:rPr lang="en-US" dirty="0" smtClean="0"/>
              <a:t>Their results</a:t>
            </a:r>
          </a:p>
          <a:p>
            <a:endParaRPr lang="en-US" dirty="0"/>
          </a:p>
          <a:p>
            <a:r>
              <a:rPr lang="en-US" dirty="0" smtClean="0"/>
              <a:t>Highest age group to use digital media</a:t>
            </a:r>
          </a:p>
          <a:p>
            <a:endParaRPr lang="en-US" dirty="0"/>
          </a:p>
          <a:p>
            <a:r>
              <a:rPr lang="en-US" dirty="0" smtClean="0"/>
              <a:t>Ansonalex.com – 6,000,000 online students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39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Mr. / Mrs. Weyman</a:t>
            </a:r>
          </a:p>
          <a:p>
            <a:endParaRPr lang="en-US" dirty="0"/>
          </a:p>
          <a:p>
            <a:r>
              <a:rPr lang="en-US" dirty="0" smtClean="0"/>
              <a:t>Their Results</a:t>
            </a:r>
          </a:p>
          <a:p>
            <a:endParaRPr lang="en-US" dirty="0"/>
          </a:p>
          <a:p>
            <a:r>
              <a:rPr lang="en-US" dirty="0" smtClean="0"/>
              <a:t>Their exposure and how it can be affected by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75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Will time affect the statistics?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02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18</TotalTime>
  <Words>63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Horizon</vt:lpstr>
      <vt:lpstr>Leaping the digital gap</vt:lpstr>
      <vt:lpstr>Youth </vt:lpstr>
      <vt:lpstr>Teens</vt:lpstr>
      <vt:lpstr>Adults</vt:lpstr>
      <vt:lpstr>Will time affect the statistics?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Leaping the digital gap</dc:title>
  <dc:creator>Matthew</dc:creator>
  <cp:lastModifiedBy>Matthew</cp:lastModifiedBy>
  <cp:revision>2</cp:revision>
  <dcterms:created xsi:type="dcterms:W3CDTF">2013-04-29T19:20:30Z</dcterms:created>
  <dcterms:modified xsi:type="dcterms:W3CDTF">2013-04-29T19:38:51Z</dcterms:modified>
</cp:coreProperties>
</file>