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2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19CD5-EB3C-48EB-BD8E-3751E7A4716A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3BADFB-9794-4D33-A014-52EB0D6A6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075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A8A1-F366-4A85-98AE-FFDADF81682F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9DC8-9966-48E3-89B2-F7992083A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628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A8A1-F366-4A85-98AE-FFDADF81682F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9DC8-9966-48E3-89B2-F7992083A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093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A8A1-F366-4A85-98AE-FFDADF81682F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9DC8-9966-48E3-89B2-F7992083A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061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A8A1-F366-4A85-98AE-FFDADF81682F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9DC8-9966-48E3-89B2-F7992083A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073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A8A1-F366-4A85-98AE-FFDADF81682F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9DC8-9966-48E3-89B2-F7992083A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14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A8A1-F366-4A85-98AE-FFDADF81682F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9DC8-9966-48E3-89B2-F7992083A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72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A8A1-F366-4A85-98AE-FFDADF81682F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9DC8-9966-48E3-89B2-F7992083A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140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A8A1-F366-4A85-98AE-FFDADF81682F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9DC8-9966-48E3-89B2-F7992083A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80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A8A1-F366-4A85-98AE-FFDADF81682F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9DC8-9966-48E3-89B2-F7992083A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678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A8A1-F366-4A85-98AE-FFDADF81682F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9DC8-9966-48E3-89B2-F7992083A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72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A8A1-F366-4A85-98AE-FFDADF81682F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89DC8-9966-48E3-89B2-F7992083A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311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6000"/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9A8A1-F366-4A85-98AE-FFDADF81682F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89DC8-9966-48E3-89B2-F7992083A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766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Digital Shift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DTC – Authoring Project 2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Audra Mann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27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Silent Generation &amp; Boomers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02629" y="1600200"/>
            <a:ext cx="4038600" cy="2286000"/>
          </a:xfrm>
        </p:spPr>
        <p:txBody>
          <a:bodyPr/>
          <a:lstStyle/>
          <a:p>
            <a:r>
              <a:rPr lang="en-US" b="1" dirty="0" smtClean="0"/>
              <a:t>65 and over</a:t>
            </a:r>
          </a:p>
          <a:p>
            <a:r>
              <a:rPr lang="en-US" b="1" dirty="0" smtClean="0"/>
              <a:t>Great Depression</a:t>
            </a:r>
          </a:p>
          <a:p>
            <a:r>
              <a:rPr lang="en-US" b="1" dirty="0" smtClean="0"/>
              <a:t>Digital Advances</a:t>
            </a:r>
          </a:p>
          <a:p>
            <a:r>
              <a:rPr lang="en-US" b="1" dirty="0" smtClean="0"/>
              <a:t>38% online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904603"/>
            <a:ext cx="3505200" cy="32769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648200" y="4038600"/>
            <a:ext cx="40386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50 to 64</a:t>
            </a:r>
          </a:p>
          <a:p>
            <a:r>
              <a:rPr lang="en-US" b="1" dirty="0" smtClean="0"/>
              <a:t>Witness birth of PCs</a:t>
            </a:r>
          </a:p>
          <a:p>
            <a:r>
              <a:rPr lang="en-US" b="1" dirty="0" smtClean="0"/>
              <a:t>70% online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85917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Gen X and 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2209800"/>
          </a:xfrm>
        </p:spPr>
        <p:txBody>
          <a:bodyPr/>
          <a:lstStyle/>
          <a:p>
            <a:r>
              <a:rPr lang="en-US" b="1" dirty="0" smtClean="0"/>
              <a:t>1965 to early 1980</a:t>
            </a:r>
          </a:p>
          <a:p>
            <a:pPr lvl="1"/>
            <a:r>
              <a:rPr lang="en-US" b="1" dirty="0" smtClean="0"/>
              <a:t>30 to 47 years old</a:t>
            </a:r>
          </a:p>
          <a:p>
            <a:r>
              <a:rPr lang="en-US" b="1" dirty="0" smtClean="0"/>
              <a:t>Last generation to grow up totally analog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4343400"/>
            <a:ext cx="4038600" cy="1828800"/>
          </a:xfrm>
        </p:spPr>
        <p:txBody>
          <a:bodyPr/>
          <a:lstStyle/>
          <a:p>
            <a:r>
              <a:rPr lang="en-US" b="1" dirty="0" smtClean="0"/>
              <a:t>Mid 80’s to 2000’s</a:t>
            </a:r>
          </a:p>
          <a:p>
            <a:r>
              <a:rPr lang="en-US" b="1" dirty="0" smtClean="0"/>
              <a:t>93% of teens online</a:t>
            </a:r>
          </a:p>
          <a:p>
            <a:r>
              <a:rPr lang="en-US" b="1" dirty="0" smtClean="0"/>
              <a:t>Smart phones 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969411"/>
            <a:ext cx="3524250" cy="2349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1447800"/>
            <a:ext cx="3353204" cy="26336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172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Generation Z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600"/>
          </a:xfrm>
        </p:spPr>
        <p:txBody>
          <a:bodyPr/>
          <a:lstStyle/>
          <a:p>
            <a:r>
              <a:rPr lang="en-US" b="1" dirty="0" smtClean="0"/>
              <a:t>2000’s to now…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362200"/>
            <a:ext cx="5093580" cy="34543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05218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</TotalTime>
  <Words>70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Digital Shift</vt:lpstr>
      <vt:lpstr>Silent Generation &amp; Boomers</vt:lpstr>
      <vt:lpstr>Gen X and Y</vt:lpstr>
      <vt:lpstr>Generation 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dandalion</dc:creator>
  <cp:lastModifiedBy>dandalion</cp:lastModifiedBy>
  <cp:revision>10</cp:revision>
  <dcterms:created xsi:type="dcterms:W3CDTF">2013-04-30T06:48:33Z</dcterms:created>
  <dcterms:modified xsi:type="dcterms:W3CDTF">2013-04-30T15:10:58Z</dcterms:modified>
</cp:coreProperties>
</file>