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20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4/30/13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4/30/13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4/30/13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4/30/13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t>4/30/13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Digital Divide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Quy Luu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788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27 years old: uses technology for school works. </a:t>
            </a:r>
          </a:p>
          <a:p>
            <a:endParaRPr lang="en-US" dirty="0" smtClean="0"/>
          </a:p>
          <a:p>
            <a:r>
              <a:rPr lang="en-US" dirty="0" smtClean="0"/>
              <a:t>40 years old: uses digital divide most of the time.</a:t>
            </a:r>
          </a:p>
          <a:p>
            <a:endParaRPr lang="en-US" dirty="0"/>
          </a:p>
          <a:p>
            <a:r>
              <a:rPr lang="en-US" dirty="0" smtClean="0"/>
              <a:t>70 years old: does not use technology and the Internet at all.</a:t>
            </a:r>
          </a:p>
          <a:p>
            <a:endParaRPr lang="en-US" dirty="0"/>
          </a:p>
          <a:p>
            <a:r>
              <a:rPr lang="en-US" dirty="0" smtClean="0"/>
              <a:t>17 years old: spends all the free times for online games and  online chatting.</a:t>
            </a:r>
          </a:p>
          <a:p>
            <a:endParaRPr lang="en-US" dirty="0"/>
          </a:p>
          <a:p>
            <a:r>
              <a:rPr lang="en-US" dirty="0" smtClean="0"/>
              <a:t>55 years old: only uses technology when it’s necessary. </a:t>
            </a:r>
          </a:p>
        </p:txBody>
      </p:sp>
    </p:spTree>
    <p:extLst>
      <p:ext uri="{BB962C8B-B14F-4D97-AF65-F5344CB8AC3E}">
        <p14:creationId xmlns:p14="http://schemas.microsoft.com/office/powerpoint/2010/main" val="1117231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Interviews’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Mature people actually know their purposes for using digital divide and the Internet in various effective ways.</a:t>
            </a:r>
          </a:p>
          <a:p>
            <a:endParaRPr lang="en-US" dirty="0"/>
          </a:p>
          <a:p>
            <a:r>
              <a:rPr lang="en-US" dirty="0" smtClean="0"/>
              <a:t>Immature people are easily addicted by online entertaining in today digitals’ world. </a:t>
            </a:r>
          </a:p>
          <a:p>
            <a:endParaRPr lang="en-US" dirty="0"/>
          </a:p>
          <a:p>
            <a:r>
              <a:rPr lang="en-US" dirty="0" smtClean="0"/>
              <a:t>People who were born in non-digital environment, are able to live the same standards and conditions of live without the technology and the Internet nowadays.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520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Today, digital divide and the Internet are really important roles in human’s modern lives. </a:t>
            </a:r>
          </a:p>
          <a:p>
            <a:endParaRPr lang="en-US" dirty="0"/>
          </a:p>
          <a:p>
            <a:r>
              <a:rPr lang="en-US" dirty="0" smtClean="0"/>
              <a:t>However, environments and ages are influential to the people technology consumption. </a:t>
            </a:r>
          </a:p>
          <a:p>
            <a:endParaRPr lang="en-US" dirty="0"/>
          </a:p>
          <a:p>
            <a:r>
              <a:rPr lang="en-US" dirty="0" smtClean="0"/>
              <a:t>Recognizing the benefits of technology and using this tool in productive way will develop human’s society in many aspects.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2855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32</TotalTime>
  <Words>183</Words>
  <Application>Microsoft Macintosh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Adjacency</vt:lpstr>
      <vt:lpstr>Digital Divide</vt:lpstr>
      <vt:lpstr>Interviews </vt:lpstr>
      <vt:lpstr>Interviews’ Analysis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Divide</dc:title>
  <dc:creator>Quy Luu</dc:creator>
  <cp:lastModifiedBy>Quy Luu</cp:lastModifiedBy>
  <cp:revision>8</cp:revision>
  <dcterms:created xsi:type="dcterms:W3CDTF">2013-04-30T15:40:28Z</dcterms:created>
  <dcterms:modified xsi:type="dcterms:W3CDTF">2013-04-30T16:12:30Z</dcterms:modified>
</cp:coreProperties>
</file>