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162B2178-3B5B-F84D-B08E-1D7F812BC2B7}" type="datetimeFigureOut">
              <a:rPr lang="en-US" smtClean="0"/>
              <a:t>4/30/13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183C439-CB32-E44C-AF5F-EF3F785DCC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Authoring Project #2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Chris Barnes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4-27-13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DTC 101</a:t>
            </a:r>
            <a:endParaRPr lang="en-US" sz="2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2325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Times New Roman"/>
                <a:cs typeface="Times New Roman"/>
              </a:rPr>
              <a:t>Thesis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The closer and more in tune that people are with today’s technology, the less they are aware of how technology is changing our culture.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Interviews reflected this based off how people of different ages talking about their Internet usage.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331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Times New Roman"/>
                <a:cs typeface="Times New Roman"/>
              </a:rPr>
              <a:t>Who I interviewed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/>
                <a:cs typeface="Times New Roman"/>
              </a:rPr>
              <a:t>84 year old retired teacher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-</a:t>
            </a:r>
            <a:r>
              <a:rPr lang="en-US" sz="2000" dirty="0">
                <a:latin typeface="Times New Roman"/>
                <a:cs typeface="Times New Roman"/>
              </a:rPr>
              <a:t>N</a:t>
            </a:r>
            <a:r>
              <a:rPr lang="en-US" sz="2000" dirty="0" smtClean="0">
                <a:latin typeface="Times New Roman"/>
                <a:cs typeface="Times New Roman"/>
              </a:rPr>
              <a:t>o </a:t>
            </a:r>
            <a:r>
              <a:rPr lang="en-US" sz="2000" dirty="0" smtClean="0">
                <a:latin typeface="Times New Roman"/>
                <a:cs typeface="Times New Roman"/>
              </a:rPr>
              <a:t>computer or cell phone</a:t>
            </a:r>
          </a:p>
          <a:p>
            <a:pPr marL="400050"/>
            <a:r>
              <a:rPr lang="en-US" dirty="0" smtClean="0">
                <a:latin typeface="Times New Roman"/>
                <a:cs typeface="Times New Roman"/>
              </a:rPr>
              <a:t>52 year old “tech geek”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5715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-Grew up without the Internet but has adapted to it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400050"/>
            <a:r>
              <a:rPr lang="en-US" sz="2400" dirty="0" smtClean="0">
                <a:latin typeface="Times New Roman"/>
                <a:cs typeface="Times New Roman"/>
              </a:rPr>
              <a:t>48 year old Kindergarten teacher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5715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- Witnessed changes in her job over past 20 years</a:t>
            </a:r>
          </a:p>
          <a:p>
            <a:pPr marL="57150" indent="0">
              <a:buNone/>
            </a:pPr>
            <a:endParaRPr lang="en-US" sz="20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3038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Interviewed people matched up with Pew Internet’s statistics quite well</a:t>
            </a:r>
          </a:p>
          <a:p>
            <a:pPr marL="0" indent="0">
              <a:buNone/>
            </a:pPr>
            <a:r>
              <a:rPr lang="en-US" sz="18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-Very small sample size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-59% of people age 65+ are not on the Internet</a:t>
            </a:r>
          </a:p>
          <a:p>
            <a:pPr marL="0" indent="0">
              <a:buNone/>
            </a:pPr>
            <a:r>
              <a:rPr lang="en-US" sz="2000" dirty="0">
                <a:latin typeface="Times New Roman"/>
                <a:cs typeface="Times New Roman"/>
              </a:rPr>
              <a:t>	</a:t>
            </a:r>
            <a:r>
              <a:rPr lang="en-US" sz="2000" dirty="0" smtClean="0">
                <a:latin typeface="Times New Roman"/>
                <a:cs typeface="Times New Roman"/>
              </a:rPr>
              <a:t>-Will this change over the next few years?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570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78</TotalTime>
  <Words>75</Words>
  <Application>Microsoft Macintosh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Capital</vt:lpstr>
      <vt:lpstr>Authoring Project #2</vt:lpstr>
      <vt:lpstr>Thesis</vt:lpstr>
      <vt:lpstr>Who I interviewed</vt:lpstr>
      <vt:lpstr>Statistics</vt:lpstr>
    </vt:vector>
  </TitlesOfParts>
  <Company>Washington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Authoring Project #2</dc:title>
  <dc:creator>Robert Barnes</dc:creator>
  <cp:lastModifiedBy>Robert Barnes</cp:lastModifiedBy>
  <cp:revision>6</cp:revision>
  <dcterms:created xsi:type="dcterms:W3CDTF">2013-04-30T14:30:56Z</dcterms:created>
  <dcterms:modified xsi:type="dcterms:W3CDTF">2013-04-30T18:07:51Z</dcterms:modified>
</cp:coreProperties>
</file>