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6D9827-9677-45F6-8E19-4BA0AAAABC1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137108-254C-4D2B-8916-8C07E10EA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the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Digital Divide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Christopher Stansberry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&amp;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3916680" cy="4187952"/>
          </a:xfrm>
        </p:spPr>
        <p:txBody>
          <a:bodyPr/>
          <a:lstStyle/>
          <a:p>
            <a:r>
              <a:rPr lang="en-US" dirty="0" smtClean="0"/>
              <a:t>Access</a:t>
            </a:r>
          </a:p>
          <a:p>
            <a:r>
              <a:rPr lang="en-US" dirty="0" smtClean="0"/>
              <a:t>Digital Literacy</a:t>
            </a:r>
          </a:p>
          <a:p>
            <a:r>
              <a:rPr lang="en-US" dirty="0" smtClean="0"/>
              <a:t>Demographics</a:t>
            </a:r>
            <a:endParaRPr lang="en-US" dirty="0" smtClean="0"/>
          </a:p>
          <a:p>
            <a:r>
              <a:rPr lang="en-US" dirty="0" smtClean="0"/>
              <a:t>Socioeconomics</a:t>
            </a:r>
          </a:p>
          <a:p>
            <a:r>
              <a:rPr lang="en-US" b="1" dirty="0" smtClean="0"/>
              <a:t>Need*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533400"/>
            <a:ext cx="39166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70%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 a broadband connection (FCC)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56% v. 21% low income students to high income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students see access as “major challenge” (Pew)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College Student</a:t>
            </a:r>
          </a:p>
          <a:p>
            <a:pPr lvl="1"/>
            <a:r>
              <a:rPr lang="en-US" dirty="0" smtClean="0"/>
              <a:t>Employed</a:t>
            </a:r>
          </a:p>
          <a:p>
            <a:pPr lvl="1"/>
            <a:r>
              <a:rPr lang="en-US" dirty="0" smtClean="0"/>
              <a:t>Digitally literate</a:t>
            </a:r>
          </a:p>
          <a:p>
            <a:pPr lvl="1"/>
            <a:r>
              <a:rPr lang="en-US" dirty="0" smtClean="0"/>
              <a:t>iPhone &amp; Laptop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Elderly Woman</a:t>
            </a:r>
          </a:p>
          <a:p>
            <a:pPr lvl="1"/>
            <a:r>
              <a:rPr lang="en-US" dirty="0" smtClean="0"/>
              <a:t>Retired</a:t>
            </a:r>
          </a:p>
          <a:p>
            <a:pPr lvl="1"/>
            <a:r>
              <a:rPr lang="en-US" dirty="0" smtClean="0"/>
              <a:t>Digitally literate</a:t>
            </a:r>
          </a:p>
          <a:p>
            <a:pPr lvl="1"/>
            <a:r>
              <a:rPr lang="en-US" dirty="0" smtClean="0"/>
              <a:t>Laptop &amp; </a:t>
            </a:r>
            <a:r>
              <a:rPr lang="en-US" dirty="0" smtClean="0"/>
              <a:t>Smart </a:t>
            </a:r>
            <a:r>
              <a:rPr lang="en-US" dirty="0" smtClean="0"/>
              <a:t>Phone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Teenage Boy</a:t>
            </a:r>
          </a:p>
          <a:p>
            <a:pPr lvl="1"/>
            <a:r>
              <a:rPr lang="en-US" dirty="0" smtClean="0"/>
              <a:t>Student (Unemployed)</a:t>
            </a:r>
          </a:p>
          <a:p>
            <a:pPr lvl="1"/>
            <a:r>
              <a:rPr lang="en-US" dirty="0" smtClean="0"/>
              <a:t>Digitally Literate</a:t>
            </a:r>
          </a:p>
          <a:p>
            <a:pPr lvl="1"/>
            <a:r>
              <a:rPr lang="en-US" dirty="0" smtClean="0"/>
              <a:t>Xbox Live, Laptop, Basic Cell </a:t>
            </a:r>
            <a:r>
              <a:rPr lang="en-US" dirty="0" smtClean="0"/>
              <a:t>Phone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Adult Woman</a:t>
            </a:r>
            <a:endParaRPr lang="en-US" dirty="0" smtClean="0"/>
          </a:p>
          <a:p>
            <a:pPr lvl="1"/>
            <a:r>
              <a:rPr lang="en-US" dirty="0" smtClean="0"/>
              <a:t>Employed</a:t>
            </a:r>
            <a:endParaRPr lang="en-US" dirty="0" smtClean="0"/>
          </a:p>
          <a:p>
            <a:pPr lvl="1"/>
            <a:r>
              <a:rPr lang="en-US" dirty="0" smtClean="0"/>
              <a:t>Digitally Literate</a:t>
            </a:r>
          </a:p>
          <a:p>
            <a:pPr lvl="1"/>
            <a:r>
              <a:rPr lang="en-US" dirty="0" smtClean="0"/>
              <a:t>Laptop, Basic Cell Phone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51248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Breimon</a:t>
            </a:r>
            <a:r>
              <a:rPr lang="en-US" dirty="0" smtClean="0"/>
              <a:t>, Glenna. Personal Interview. 22 April 2013.</a:t>
            </a:r>
          </a:p>
          <a:p>
            <a:r>
              <a:rPr lang="en-US" dirty="0" smtClean="0"/>
              <a:t>"InternetEssentials.com |." </a:t>
            </a:r>
            <a:r>
              <a:rPr lang="en-US" i="1" dirty="0" smtClean="0"/>
              <a:t>internetessentials.com |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</a:t>
            </a:r>
            <a:r>
              <a:rPr lang="en-US" dirty="0" err="1" smtClean="0"/>
              <a:t>n.d</a:t>
            </a:r>
            <a:r>
              <a:rPr lang="en-US" dirty="0" smtClean="0"/>
              <a:t>. Web. 23 Apr. 2013. &lt;http://www.internetessentials.com/&gt;.</a:t>
            </a:r>
          </a:p>
          <a:p>
            <a:r>
              <a:rPr lang="en-US" dirty="0" smtClean="0"/>
              <a:t>"Lifeline: Affordable Telephone Service for Income-Eligible Consumers | FCC.gov." </a:t>
            </a:r>
            <a:r>
              <a:rPr lang="en-US" i="1" dirty="0" smtClean="0"/>
              <a:t>Home | FCC.gov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</a:t>
            </a:r>
            <a:r>
              <a:rPr lang="en-US" dirty="0" err="1" smtClean="0"/>
              <a:t>n.d</a:t>
            </a:r>
            <a:r>
              <a:rPr lang="en-US" dirty="0" smtClean="0"/>
              <a:t>. Web. 23 Apr. 2013. &lt;http://www.fcc.gov/guides/lifeline-and-link-affordable-telephone-service-income-eligible-consumers&gt;.</a:t>
            </a:r>
          </a:p>
          <a:p>
            <a:r>
              <a:rPr lang="en-US" dirty="0" err="1" smtClean="0"/>
              <a:t>Mossberger</a:t>
            </a:r>
            <a:r>
              <a:rPr lang="en-US" dirty="0" smtClean="0"/>
              <a:t>, Karen, Caroline J. Tolbert, and Mary </a:t>
            </a:r>
            <a:r>
              <a:rPr lang="en-US" dirty="0" err="1" smtClean="0"/>
              <a:t>Stansbury</a:t>
            </a:r>
            <a:r>
              <a:rPr lang="en-US" dirty="0" smtClean="0"/>
              <a:t>. </a:t>
            </a:r>
            <a:r>
              <a:rPr lang="en-US" i="1" dirty="0" smtClean="0"/>
              <a:t>Virtual inequality: beyond the</a:t>
            </a:r>
            <a:endParaRPr lang="en-US" dirty="0" smtClean="0"/>
          </a:p>
          <a:p>
            <a:r>
              <a:rPr lang="en-US" i="1" dirty="0" smtClean="0"/>
              <a:t>digital divide</a:t>
            </a:r>
            <a:r>
              <a:rPr lang="en-US" dirty="0" smtClean="0"/>
              <a:t>. Washington, D.C.: Georgetown University Press, 2003. Print.</a:t>
            </a:r>
          </a:p>
          <a:p>
            <a:r>
              <a:rPr lang="en-US" dirty="0" smtClean="0"/>
              <a:t>"Nationwide Computer Donation and Recycling Effort to Help Narrow the Digital Divide | FCC.gov." </a:t>
            </a:r>
            <a:r>
              <a:rPr lang="en-US" i="1" dirty="0" smtClean="0"/>
              <a:t>Home | FCC.gov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</a:t>
            </a:r>
            <a:r>
              <a:rPr lang="en-US" dirty="0" err="1" smtClean="0"/>
              <a:t>n.d</a:t>
            </a:r>
            <a:r>
              <a:rPr lang="en-US" dirty="0" smtClean="0"/>
              <a:t>. Web. 30 Apr. 2013. &lt;http://www.fcc.gov/events/nationwide-computer-donation-recycling-effort-help-narrow-digital-divide&gt;</a:t>
            </a:r>
          </a:p>
          <a:p>
            <a:r>
              <a:rPr lang="en-US" dirty="0" smtClean="0"/>
              <a:t>Norman, David Jr. Personal Interview. 22 April 2013.</a:t>
            </a:r>
          </a:p>
          <a:p>
            <a:r>
              <a:rPr lang="en-US" dirty="0" smtClean="0"/>
              <a:t>Purcell, Kristen. " How Teachers Are Using Technology at Home and in Their Classrooms | Pew Research Center's Internet &amp; American Life Project." </a:t>
            </a:r>
            <a:r>
              <a:rPr lang="en-US" i="1" dirty="0" smtClean="0"/>
              <a:t>Pew Research Center's Internet &amp; American Life Project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</a:t>
            </a:r>
            <a:r>
              <a:rPr lang="en-US" dirty="0" err="1" smtClean="0"/>
              <a:t>n.d</a:t>
            </a:r>
            <a:r>
              <a:rPr lang="en-US" dirty="0" smtClean="0"/>
              <a:t>. Web. 30 Apr. 2013. &lt;http://www.pewinternet.org/Reports/2013/Teachers-and-technology.aspx&gt;.</a:t>
            </a:r>
          </a:p>
          <a:p>
            <a:r>
              <a:rPr lang="en-US" dirty="0" err="1" smtClean="0"/>
              <a:t>Schwabe</a:t>
            </a:r>
            <a:r>
              <a:rPr lang="en-US" dirty="0" smtClean="0"/>
              <a:t>, Amanda. Personal Interview. 22 April 2013.</a:t>
            </a:r>
          </a:p>
          <a:p>
            <a:r>
              <a:rPr lang="en-US" dirty="0" smtClean="0"/>
              <a:t>Stansberry, Karen. Personal Interview. 22 April 2013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</TotalTime>
  <Words>170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Measuring the  Digital Divide</vt:lpstr>
      <vt:lpstr>Factors &amp; Statistics</vt:lpstr>
      <vt:lpstr>Interviews</vt:lpstr>
      <vt:lpstr>Interviews</vt:lpstr>
      <vt:lpstr>Works Cited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Digital Divide</dc:title>
  <dc:creator>Christopher</dc:creator>
  <cp:lastModifiedBy>Christopher</cp:lastModifiedBy>
  <cp:revision>9</cp:revision>
  <dcterms:created xsi:type="dcterms:W3CDTF">2013-04-30T04:36:54Z</dcterms:created>
  <dcterms:modified xsi:type="dcterms:W3CDTF">2013-04-30T15:44:14Z</dcterms:modified>
</cp:coreProperties>
</file>