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7" r:id="rId4"/>
    <p:sldId id="268" r:id="rId5"/>
    <p:sldId id="25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52EC316-BA0D-4A33-A379-9B258C36F400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DEB05E0-0A1D-41A1-9093-F423B551B5B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2EC316-BA0D-4A33-A379-9B258C36F400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EB05E0-0A1D-41A1-9093-F423B551B5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852EC316-BA0D-4A33-A379-9B258C36F400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DEB05E0-0A1D-41A1-9093-F423B551B5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2EC316-BA0D-4A33-A379-9B258C36F400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EB05E0-0A1D-41A1-9093-F423B551B5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52EC316-BA0D-4A33-A379-9B258C36F400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2DEB05E0-0A1D-41A1-9093-F423B551B5B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2EC316-BA0D-4A33-A379-9B258C36F400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EB05E0-0A1D-41A1-9093-F423B551B5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2EC316-BA0D-4A33-A379-9B258C36F400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EB05E0-0A1D-41A1-9093-F423B551B5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2EC316-BA0D-4A33-A379-9B258C36F400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EB05E0-0A1D-41A1-9093-F423B551B5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52EC316-BA0D-4A33-A379-9B258C36F400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EB05E0-0A1D-41A1-9093-F423B551B5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2EC316-BA0D-4A33-A379-9B258C36F400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EB05E0-0A1D-41A1-9093-F423B551B5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2EC316-BA0D-4A33-A379-9B258C36F400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EB05E0-0A1D-41A1-9093-F423B551B5B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852EC316-BA0D-4A33-A379-9B258C36F400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DEB05E0-0A1D-41A1-9093-F423B551B5B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Digital divide within family 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Samai Mendoza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3354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interviews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Family members ages 9,20,22,25, &amp; 39 </a:t>
            </a:r>
          </a:p>
          <a:p>
            <a:r>
              <a:rPr lang="en-US" dirty="0" smtClean="0"/>
              <a:t>Same questions were asked</a:t>
            </a:r>
          </a:p>
          <a:p>
            <a:r>
              <a:rPr lang="en-US" dirty="0" smtClean="0"/>
              <a:t>They all owned some sort of technology</a:t>
            </a:r>
          </a:p>
          <a:p>
            <a:pPr lvl="3">
              <a:buFont typeface="Wingdings" pitchFamily="2" charset="2"/>
              <a:buChar char="Ø"/>
            </a:pPr>
            <a:r>
              <a:rPr lang="en-US" dirty="0" smtClean="0"/>
              <a:t>Laptop</a:t>
            </a:r>
          </a:p>
          <a:p>
            <a:pPr lvl="3">
              <a:buFont typeface="Wingdings" pitchFamily="2" charset="2"/>
              <a:buChar char="Ø"/>
            </a:pPr>
            <a:r>
              <a:rPr lang="en-US" dirty="0" smtClean="0"/>
              <a:t>Ipad</a:t>
            </a:r>
          </a:p>
          <a:p>
            <a:pPr lvl="3">
              <a:buFont typeface="Wingdings" pitchFamily="2" charset="2"/>
              <a:buChar char="Ø"/>
            </a:pPr>
            <a:r>
              <a:rPr lang="en-US" dirty="0" smtClean="0"/>
              <a:t>3ds</a:t>
            </a:r>
          </a:p>
          <a:p>
            <a:r>
              <a:rPr lang="en-US" dirty="0" smtClean="0"/>
              <a:t>Internet access </a:t>
            </a:r>
          </a:p>
          <a:p>
            <a:endParaRPr lang="en-US" dirty="0" smtClean="0"/>
          </a:p>
          <a:p>
            <a:pPr marL="777240" lvl="3" indent="0">
              <a:buNone/>
            </a:pPr>
            <a:r>
              <a:rPr lang="en-US" dirty="0"/>
              <a:t>	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01546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Family &amp; statistics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My mom is part of the “7% of the general population…to own a computer, but lack skills and interest in taking advantage of all the internet has to offer”</a:t>
            </a:r>
          </a:p>
          <a:p>
            <a:r>
              <a:rPr lang="en-US" dirty="0" smtClean="0"/>
              <a:t>Esmeralda, 20 “The </a:t>
            </a:r>
            <a:r>
              <a:rPr lang="en-US" dirty="0"/>
              <a:t>most social girl in her class doesn’t really socialize in the real world at all.” </a:t>
            </a:r>
            <a:r>
              <a:rPr lang="en-US" dirty="0" smtClean="0"/>
              <a:t>-Rushkoff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2597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7239000" cy="810491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Pewiinternet.org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1143000"/>
            <a:ext cx="5433026" cy="7087928"/>
          </a:xfrm>
        </p:spPr>
      </p:pic>
    </p:spTree>
    <p:extLst>
      <p:ext uri="{BB962C8B-B14F-4D97-AF65-F5344CB8AC3E}">
        <p14:creationId xmlns:p14="http://schemas.microsoft.com/office/powerpoint/2010/main" val="830881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Conclusion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/>
              <a:t>O</a:t>
            </a:r>
            <a:r>
              <a:rPr lang="en-US" dirty="0" smtClean="0"/>
              <a:t>lder </a:t>
            </a:r>
            <a:r>
              <a:rPr lang="en-US" dirty="0"/>
              <a:t>people fall within the digital divide </a:t>
            </a:r>
            <a:endParaRPr lang="en-US" dirty="0" smtClean="0"/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  why?</a:t>
            </a:r>
          </a:p>
          <a:p>
            <a:pPr lvl="3">
              <a:buFont typeface="Wingdings" pitchFamily="2" charset="2"/>
              <a:buChar char="Ø"/>
            </a:pPr>
            <a:r>
              <a:rPr lang="en-US" dirty="0" smtClean="0"/>
              <a:t>They are </a:t>
            </a:r>
            <a:r>
              <a:rPr lang="en-US" dirty="0"/>
              <a:t>not interested in learning and/or creating new </a:t>
            </a:r>
            <a:r>
              <a:rPr lang="en-US" dirty="0" smtClean="0"/>
              <a:t>technology</a:t>
            </a:r>
          </a:p>
          <a:p>
            <a:pPr marL="502920" indent="-457200">
              <a:buFont typeface="Wingdings" pitchFamily="2" charset="2"/>
              <a:buChar char="v"/>
            </a:pPr>
            <a:r>
              <a:rPr lang="en-US" dirty="0" smtClean="0"/>
              <a:t>Why?</a:t>
            </a:r>
          </a:p>
          <a:p>
            <a:pPr lvl="3">
              <a:buFont typeface="Wingdings" pitchFamily="2" charset="2"/>
              <a:buChar char="Ø"/>
            </a:pPr>
            <a:r>
              <a:rPr lang="en-US" dirty="0" smtClean="0"/>
              <a:t>They </a:t>
            </a:r>
            <a:r>
              <a:rPr lang="en-US" dirty="0"/>
              <a:t>grew up without </a:t>
            </a:r>
            <a:r>
              <a:rPr lang="en-US" dirty="0" smtClean="0"/>
              <a:t>technology</a:t>
            </a:r>
          </a:p>
          <a:p>
            <a:pPr lvl="3">
              <a:buFont typeface="Wingdings" pitchFamily="2" charset="2"/>
              <a:buChar char="Ø"/>
            </a:pPr>
            <a:r>
              <a:rPr lang="en-US" dirty="0"/>
              <a:t>It’s too complicated for them to use and to learn new </a:t>
            </a:r>
            <a:r>
              <a:rPr lang="en-US" dirty="0" smtClean="0"/>
              <a:t>technology</a:t>
            </a:r>
          </a:p>
          <a:p>
            <a:pPr lvl="3">
              <a:buFont typeface="Wingdings" pitchFamily="2" charset="2"/>
              <a:buChar char="Ø"/>
            </a:pPr>
            <a:r>
              <a:rPr lang="en-US" dirty="0"/>
              <a:t>“The main reason they don’t go online is because they don’t think the internet is relevant to </a:t>
            </a:r>
            <a:r>
              <a:rPr lang="en-US" dirty="0" smtClean="0"/>
              <a:t>them”.</a:t>
            </a:r>
          </a:p>
          <a:p>
            <a:pPr>
              <a:buFont typeface="Wingdings" pitchFamily="2" charset="2"/>
              <a:buChar char="v"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62970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113</TotalTime>
  <Words>151</Words>
  <Application>Microsoft Office PowerPoint</Application>
  <PresentationFormat>On-screen Show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Opulent</vt:lpstr>
      <vt:lpstr>Digital divide within family  </vt:lpstr>
      <vt:lpstr>interviews</vt:lpstr>
      <vt:lpstr>Family &amp; statistics</vt:lpstr>
      <vt:lpstr>Pewiinternet.org</vt:lpstr>
      <vt:lpstr>In Conclusion 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diabetes.org summitresearchnetwork.com</dc:title>
  <dc:creator>FuCk Lov3</dc:creator>
  <cp:lastModifiedBy>FuCk Lov3</cp:lastModifiedBy>
  <cp:revision>8</cp:revision>
  <dcterms:created xsi:type="dcterms:W3CDTF">2013-04-30T05:37:56Z</dcterms:created>
  <dcterms:modified xsi:type="dcterms:W3CDTF">2013-04-30T07:31:03Z</dcterms:modified>
</cp:coreProperties>
</file>