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7984FB5-9BDD-4480-986E-64272FC9D443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F38A841-712B-4481-A3BF-2124FB8F5B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140000">
            <a:off x="1013526" y="1576103"/>
            <a:ext cx="5212080" cy="1089427"/>
          </a:xfrm>
        </p:spPr>
        <p:txBody>
          <a:bodyPr/>
          <a:lstStyle/>
          <a:p>
            <a:r>
              <a:rPr lang="en-US" sz="3600" dirty="0" smtClean="0"/>
              <a:t>Using Technology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8200" y="3533313"/>
            <a:ext cx="4341179" cy="210548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Digital Connection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Josh &amp; James’ </a:t>
            </a:r>
            <a:r>
              <a:rPr lang="en-US" sz="2800" dirty="0" err="1" smtClean="0"/>
              <a:t>iPad</a:t>
            </a: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Statistics Canada:</a:t>
            </a:r>
          </a:p>
          <a:p>
            <a:pPr marL="516636" lvl="2" indent="-457200">
              <a:buFont typeface="Arial" pitchFamily="34" charset="0"/>
              <a:buChar char="•"/>
            </a:pPr>
            <a:r>
              <a:rPr lang="en-US" dirty="0" smtClean="0"/>
              <a:t>68% to 73%</a:t>
            </a:r>
          </a:p>
          <a:p>
            <a:pPr marL="59436" lvl="2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rot="19140000">
            <a:off x="1284020" y="2448418"/>
            <a:ext cx="5794760" cy="50580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Technology is essential to function in todays society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556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172200" cy="548640"/>
          </a:xfrm>
        </p:spPr>
        <p:txBody>
          <a:bodyPr/>
          <a:lstStyle/>
          <a:p>
            <a:r>
              <a:rPr lang="en-US" sz="3600" dirty="0" smtClean="0"/>
              <a:t>Communicating Digitally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696" y="2133601"/>
            <a:ext cx="5733704" cy="198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Digital Connection with others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Dee vs. </a:t>
            </a:r>
            <a:r>
              <a:rPr lang="en-US" sz="2800" dirty="0" err="1" smtClean="0"/>
              <a:t>Callum</a:t>
            </a:r>
            <a:endParaRPr lang="en-US" sz="2800" dirty="0" smtClean="0"/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Digital literacy creates the divide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37% vs. 89%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40527" y="870466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Technology is essential for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Access to digital Media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Technology is essential to our livelihoods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93673" y="3200400"/>
            <a:ext cx="4038600" cy="1569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Digital Literacy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David vs. Dee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87</TotalTime>
  <Words>67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Using Technology</vt:lpstr>
      <vt:lpstr>Communicating Digitally</vt:lpstr>
      <vt:lpstr>Access to digital Media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Honor</dc:creator>
  <cp:lastModifiedBy>Honor</cp:lastModifiedBy>
  <cp:revision>8</cp:revision>
  <dcterms:created xsi:type="dcterms:W3CDTF">2013-04-30T15:13:27Z</dcterms:created>
  <dcterms:modified xsi:type="dcterms:W3CDTF">2013-04-30T16:40:48Z</dcterms:modified>
</cp:coreProperties>
</file>