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C0B069-376D-46EF-8FFE-B3984A8CBE06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390DB6-541C-4AF1-8527-71E30C6D23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Smartphones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Social Networks Digitally Dividing the Young and the Old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743200"/>
            <a:ext cx="7406640" cy="17526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Justin Oberg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Internet has lead to prosperity</a:t>
            </a:r>
          </a:p>
          <a:p>
            <a:r>
              <a:rPr lang="en-US" dirty="0" smtClean="0"/>
              <a:t>Gap has emerged from those who can interact online and those who cannot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digital divide is the inequality between people </a:t>
            </a:r>
            <a:r>
              <a:rPr lang="en-US" dirty="0" smtClean="0"/>
              <a:t>based </a:t>
            </a:r>
            <a:r>
              <a:rPr lang="en-US" dirty="0" smtClean="0"/>
              <a:t>on </a:t>
            </a:r>
            <a:r>
              <a:rPr lang="en-US" dirty="0" smtClean="0"/>
              <a:t>factors </a:t>
            </a:r>
            <a:r>
              <a:rPr lang="en-US" dirty="0" smtClean="0"/>
              <a:t>in access </a:t>
            </a:r>
            <a:r>
              <a:rPr lang="en-US" dirty="0" smtClean="0"/>
              <a:t>and </a:t>
            </a:r>
            <a:r>
              <a:rPr lang="en-US" dirty="0" smtClean="0"/>
              <a:t>inequalities in the needed skills to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is a digital divide between the </a:t>
            </a:r>
            <a:r>
              <a:rPr lang="en-US" dirty="0" smtClean="0"/>
              <a:t>young </a:t>
            </a:r>
            <a:r>
              <a:rPr lang="en-US" dirty="0" smtClean="0"/>
              <a:t>and </a:t>
            </a:r>
            <a:r>
              <a:rPr lang="en-US" dirty="0" smtClean="0"/>
              <a:t>old. Young use </a:t>
            </a:r>
            <a:r>
              <a:rPr lang="en-US" dirty="0" err="1" smtClean="0"/>
              <a:t>smartphones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be online all the time and </a:t>
            </a:r>
            <a:r>
              <a:rPr lang="en-US" dirty="0" smtClean="0"/>
              <a:t>use social </a:t>
            </a:r>
            <a:r>
              <a:rPr lang="en-US" dirty="0" smtClean="0"/>
              <a:t>networks to interact with </a:t>
            </a:r>
            <a:r>
              <a:rPr lang="en-US" dirty="0" smtClean="0"/>
              <a:t>others whereas </a:t>
            </a:r>
            <a:r>
              <a:rPr lang="en-US" dirty="0" smtClean="0"/>
              <a:t>the </a:t>
            </a:r>
            <a:r>
              <a:rPr lang="en-US" dirty="0" smtClean="0"/>
              <a:t>old are </a:t>
            </a:r>
            <a:r>
              <a:rPr lang="en-US" dirty="0" smtClean="0"/>
              <a:t>not.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Smartphones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New York Times reports rise in </a:t>
            </a:r>
            <a:r>
              <a:rPr lang="en-US" dirty="0" err="1" smtClean="0"/>
              <a:t>smartphones</a:t>
            </a:r>
            <a:endParaRPr lang="en-US" dirty="0" smtClean="0"/>
          </a:p>
          <a:p>
            <a:r>
              <a:rPr lang="en-US" dirty="0" smtClean="0"/>
              <a:t>59% of American adults have </a:t>
            </a:r>
            <a:r>
              <a:rPr lang="en-US" dirty="0" err="1" smtClean="0"/>
              <a:t>smartphones</a:t>
            </a:r>
            <a:r>
              <a:rPr lang="en-US" dirty="0" smtClean="0"/>
              <a:t> vs. 90% have home computers</a:t>
            </a:r>
          </a:p>
          <a:p>
            <a:r>
              <a:rPr lang="en-US" dirty="0" smtClean="0"/>
              <a:t>Same statistics with the people I interviewed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adults need internet at home, only younger adults require always being online and carrying a </a:t>
            </a:r>
            <a:r>
              <a:rPr lang="en-US" dirty="0" err="1" smtClean="0"/>
              <a:t>smartphone</a:t>
            </a:r>
            <a:endParaRPr lang="en-US" dirty="0" smtClean="0"/>
          </a:p>
          <a:p>
            <a:r>
              <a:rPr lang="en-US" dirty="0" smtClean="0"/>
              <a:t>Access not the only issue</a:t>
            </a:r>
          </a:p>
          <a:p>
            <a:r>
              <a:rPr lang="en-US" dirty="0" smtClean="0"/>
              <a:t>Requires skill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Pew Internet Project reported major divides between different age groups and how much they used social networks</a:t>
            </a:r>
          </a:p>
          <a:p>
            <a:r>
              <a:rPr lang="en-US" dirty="0" smtClean="0"/>
              <a:t>Negative correlation between age and social network use</a:t>
            </a:r>
          </a:p>
          <a:p>
            <a:r>
              <a:rPr lang="en-US" dirty="0" smtClean="0"/>
              <a:t>Same for the ones I interviewed</a:t>
            </a:r>
          </a:p>
          <a:p>
            <a:r>
              <a:rPr lang="en-US" dirty="0" smtClean="0"/>
              <a:t>Young spend </a:t>
            </a:r>
            <a:r>
              <a:rPr lang="en-US" dirty="0" smtClean="0"/>
              <a:t>more time on social networks socializing because they </a:t>
            </a:r>
            <a:r>
              <a:rPr lang="en-US" dirty="0" smtClean="0"/>
              <a:t>are exposed as </a:t>
            </a:r>
            <a:r>
              <a:rPr lang="en-US" dirty="0" smtClean="0"/>
              <a:t>a teenager whereas older adults </a:t>
            </a:r>
            <a:r>
              <a:rPr lang="en-US" dirty="0" smtClean="0"/>
              <a:t>are exposed </a:t>
            </a:r>
            <a:r>
              <a:rPr lang="en-US" dirty="0" smtClean="0"/>
              <a:t>to these social networks after they have already developed their social connections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/>
          <a:lstStyle/>
          <a:p>
            <a:r>
              <a:rPr lang="en-US" dirty="0" smtClean="0"/>
              <a:t>Social networks can be easily manipulating</a:t>
            </a:r>
          </a:p>
          <a:p>
            <a:r>
              <a:rPr lang="en-US" dirty="0" smtClean="0"/>
              <a:t>Young have more experience with social networks whereas older generations lack digital skills</a:t>
            </a:r>
          </a:p>
          <a:p>
            <a:r>
              <a:rPr lang="en-US" dirty="0" err="1" smtClean="0"/>
              <a:t>Rushkoff</a:t>
            </a:r>
            <a:r>
              <a:rPr lang="en-US" dirty="0" smtClean="0"/>
              <a:t> said “</a:t>
            </a:r>
            <a:r>
              <a:rPr lang="en-US" dirty="0" smtClean="0"/>
              <a:t>we are at the mercy of those who do the programming, the people paying them, or even the technology </a:t>
            </a:r>
            <a:r>
              <a:rPr lang="en-US" dirty="0" smtClean="0"/>
              <a:t>itself”</a:t>
            </a:r>
          </a:p>
          <a:p>
            <a:r>
              <a:rPr lang="en-US" dirty="0" smtClean="0"/>
              <a:t>Older generations have the least experience and could be easily manipulated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Internet has given us many advancements</a:t>
            </a:r>
          </a:p>
          <a:p>
            <a:r>
              <a:rPr lang="en-US" dirty="0" smtClean="0"/>
              <a:t>Unfortunately, digital divide has formed between the young and the old</a:t>
            </a:r>
          </a:p>
          <a:p>
            <a:r>
              <a:rPr lang="en-US" dirty="0" smtClean="0"/>
              <a:t>Older generations find </a:t>
            </a:r>
            <a:r>
              <a:rPr lang="en-US" dirty="0" err="1" smtClean="0"/>
              <a:t>smartphones</a:t>
            </a:r>
            <a:r>
              <a:rPr lang="en-US" dirty="0" smtClean="0"/>
              <a:t> hard to use and needless and refrain from developing skills</a:t>
            </a:r>
          </a:p>
          <a:p>
            <a:r>
              <a:rPr lang="en-US" dirty="0" smtClean="0"/>
              <a:t>Older generations who do not social network are at a disadvantage </a:t>
            </a:r>
          </a:p>
          <a:p>
            <a:r>
              <a:rPr lang="en-US" dirty="0" smtClean="0"/>
              <a:t>We need to raise digital literacy, bridge the divide and have everyone skilled and accessible to the online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Borchardt</a:t>
            </a:r>
            <a:r>
              <a:rPr lang="en-US" dirty="0" smtClean="0"/>
              <a:t>, Evan. Personal interview. 17 Apr. 2013.</a:t>
            </a:r>
          </a:p>
          <a:p>
            <a:r>
              <a:rPr lang="en-US" dirty="0" smtClean="0"/>
              <a:t>Crawford, Susan P. "The New Digital Divide." </a:t>
            </a:r>
            <a:r>
              <a:rPr lang="en-US" i="1" dirty="0" smtClean="0"/>
              <a:t>The New York Times</a:t>
            </a:r>
            <a:r>
              <a:rPr lang="en-US" dirty="0" smtClean="0"/>
              <a:t>. The New York Times, 03 Dec. 2011. Web. 21 Apr. 2013. </a:t>
            </a:r>
          </a:p>
          <a:p>
            <a:r>
              <a:rPr lang="en-US" dirty="0" smtClean="0"/>
              <a:t>Federal Communications Commission. “Fact Sheet, American Job Centers Announcement Event.” Federal Communications Commission, 16 July 2013. Web. 21 Apr. 2013. </a:t>
            </a:r>
          </a:p>
          <a:p>
            <a:r>
              <a:rPr lang="en-US" dirty="0" smtClean="0"/>
              <a:t>Lopes, Marco. Personal interview. 19 Apr. 2013.</a:t>
            </a:r>
          </a:p>
          <a:p>
            <a:r>
              <a:rPr lang="en-US" dirty="0" smtClean="0"/>
              <a:t>Mahan, Stan. Personal interview. 15 Apr. 2013.</a:t>
            </a:r>
          </a:p>
          <a:p>
            <a:r>
              <a:rPr lang="en-US" dirty="0" err="1" smtClean="0"/>
              <a:t>Mossberger</a:t>
            </a:r>
            <a:r>
              <a:rPr lang="en-US" dirty="0" smtClean="0"/>
              <a:t>, Karen, Caroline J. Tolbert, and Mary </a:t>
            </a:r>
            <a:r>
              <a:rPr lang="en-US" dirty="0" err="1" smtClean="0"/>
              <a:t>Stansbury</a:t>
            </a:r>
            <a:r>
              <a:rPr lang="en-US" dirty="0" smtClean="0"/>
              <a:t>. </a:t>
            </a:r>
            <a:r>
              <a:rPr lang="en-US" i="1" dirty="0" smtClean="0"/>
              <a:t>Virtual Inequality: Beyond the Digital Divide</a:t>
            </a:r>
            <a:r>
              <a:rPr lang="en-US" dirty="0" smtClean="0"/>
              <a:t>. Washington, D.C.: Georgetown UP, 2003. Print.</a:t>
            </a:r>
          </a:p>
          <a:p>
            <a:r>
              <a:rPr lang="en-US" dirty="0" smtClean="0"/>
              <a:t>Oberg, John. Personal interview. 18 Apr. 2013.</a:t>
            </a:r>
          </a:p>
          <a:p>
            <a:r>
              <a:rPr lang="en-US" dirty="0" smtClean="0"/>
              <a:t>Oberg, Sean. Personal interview. 18 Apr. 2013.</a:t>
            </a:r>
          </a:p>
          <a:p>
            <a:r>
              <a:rPr lang="en-US" dirty="0" err="1" smtClean="0"/>
              <a:t>Rushkoff</a:t>
            </a:r>
            <a:r>
              <a:rPr lang="en-US" dirty="0" smtClean="0"/>
              <a:t>, Douglas. </a:t>
            </a:r>
            <a:r>
              <a:rPr lang="en-US" i="1" dirty="0" smtClean="0"/>
              <a:t>Program or Be Programmed: Ten Commands for a Digital Age</a:t>
            </a:r>
            <a:r>
              <a:rPr lang="en-US" dirty="0" smtClean="0"/>
              <a:t>. Berkeley, CA: Soft Skull, 2011. Print.</a:t>
            </a:r>
          </a:p>
          <a:p>
            <a:r>
              <a:rPr lang="en-US" dirty="0" err="1" smtClean="0"/>
              <a:t>Zickuhr</a:t>
            </a:r>
            <a:r>
              <a:rPr lang="en-US" dirty="0" smtClean="0"/>
              <a:t>, Kathryn, and Aaron Smith. "Digital Differences." </a:t>
            </a:r>
            <a:r>
              <a:rPr lang="en-US" i="1" dirty="0" smtClean="0"/>
              <a:t>Pew Internet</a:t>
            </a:r>
            <a:r>
              <a:rPr lang="en-US" dirty="0" smtClean="0"/>
              <a:t>. Pew Research Center, 13 Apr. 2012. Web. 21 Apr. 2013.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</TotalTime>
  <Words>542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Smartphones and Social Networks Digitally Dividing the Young and the Old </vt:lpstr>
      <vt:lpstr>Introduction</vt:lpstr>
      <vt:lpstr>Smartphones</vt:lpstr>
      <vt:lpstr>Social Networks</vt:lpstr>
      <vt:lpstr>Social Networks</vt:lpstr>
      <vt:lpstr>Conclusion</vt:lpstr>
      <vt:lpstr>Bibliography</vt:lpstr>
    </vt:vector>
  </TitlesOfParts>
  <Company>WebTrends,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Smartphones and Social Networks Digitally Dividing the Young and the Old </dc:title>
  <dc:creator>WebTrends</dc:creator>
  <cp:lastModifiedBy>WebTrends</cp:lastModifiedBy>
  <cp:revision>1</cp:revision>
  <dcterms:created xsi:type="dcterms:W3CDTF">2013-04-30T14:39:17Z</dcterms:created>
  <dcterms:modified xsi:type="dcterms:W3CDTF">2013-04-30T14:57:44Z</dcterms:modified>
</cp:coreProperties>
</file>