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3A22-C54D-45EC-8E12-2A9B887DF362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C80D-366A-43B5-B1A6-F5921F12BF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://www.sxc.hu/pic/m/l/lb/lbogdan/722536_blue_tex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31800" y="0"/>
            <a:ext cx="9575800" cy="7181850"/>
          </a:xfrm>
          <a:prstGeom prst="rect">
            <a:avLst/>
          </a:prstGeom>
          <a:noFill/>
        </p:spPr>
      </p:pic>
      <p:pic>
        <p:nvPicPr>
          <p:cNvPr id="13314" name="Picture 2" descr="http://www.hometalkies.com/lucia/wp-content/uploads/2012/04/4882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371600" y="685800"/>
            <a:ext cx="6449356" cy="402336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76600"/>
            <a:ext cx="7772400" cy="1470025"/>
          </a:xfrm>
        </p:spPr>
        <p:txBody>
          <a:bodyPr/>
          <a:lstStyle/>
          <a:p>
            <a:r>
              <a:rPr lang="en-US" dirty="0" smtClean="0"/>
              <a:t>Everyone </a:t>
            </a:r>
            <a:r>
              <a:rPr lang="en-US" dirty="0"/>
              <a:t>U</a:t>
            </a:r>
            <a:r>
              <a:rPr lang="en-US" dirty="0" smtClean="0"/>
              <a:t>ses Technology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sxc.hu/pic/m/l/lb/lbogdan/722536_blue_tex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0" name="Picture 2" descr="http://us.123rf.com/400wm/400/400/vectomart/vectomart1106/vectomart110600022/9720960-illustration-of-complete-family-icon-standing-together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600200" y="0"/>
            <a:ext cx="5714999" cy="2139696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34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sz="3600" b="1" dirty="0" smtClean="0"/>
              <a:t>Interviewees:</a:t>
            </a:r>
          </a:p>
          <a:p>
            <a:pPr algn="ctr"/>
            <a:r>
              <a:rPr lang="en-US" dirty="0" smtClean="0"/>
              <a:t>72 years old</a:t>
            </a:r>
          </a:p>
          <a:p>
            <a:pPr algn="ctr"/>
            <a:r>
              <a:rPr lang="en-US" dirty="0" smtClean="0"/>
              <a:t>26 years old</a:t>
            </a:r>
          </a:p>
          <a:p>
            <a:pPr algn="ctr"/>
            <a:r>
              <a:rPr lang="en-US" dirty="0" smtClean="0"/>
              <a:t>15 years old</a:t>
            </a:r>
          </a:p>
          <a:p>
            <a:pPr algn="ctr"/>
            <a:r>
              <a:rPr lang="en-US" dirty="0" smtClean="0"/>
              <a:t>55 years old</a:t>
            </a:r>
          </a:p>
          <a:p>
            <a:pPr algn="ctr"/>
            <a:r>
              <a:rPr lang="en-US" dirty="0" smtClean="0"/>
              <a:t>3 years old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xc.hu/pic/m/l/lb/lbogdan/722536_blue_tex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71600" y="-1028700"/>
            <a:ext cx="10515600" cy="7886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often do you use email? Do you have more than one email </a:t>
            </a:r>
            <a:r>
              <a:rPr lang="en-US" dirty="0" smtClean="0"/>
              <a:t>account?</a:t>
            </a:r>
          </a:p>
          <a:p>
            <a:endParaRPr lang="en-US" dirty="0"/>
          </a:p>
          <a:p>
            <a:r>
              <a:rPr lang="en-US" dirty="0"/>
              <a:t>What is your opinion on </a:t>
            </a:r>
            <a:r>
              <a:rPr lang="en-US" dirty="0" err="1"/>
              <a:t>smartphones</a:t>
            </a:r>
            <a:r>
              <a:rPr lang="en-US" dirty="0"/>
              <a:t>? Do you have one now? If not, what is the reason?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60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Everyone Uses Technology</vt:lpstr>
      <vt:lpstr>Slide 2</vt:lpstr>
      <vt:lpstr>The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Everyone Uses Technology</dc:title>
  <dc:creator>Jared Abraham</dc:creator>
  <cp:lastModifiedBy>Jared Abraham</cp:lastModifiedBy>
  <cp:revision>3</cp:revision>
  <dcterms:created xsi:type="dcterms:W3CDTF">2013-04-30T14:19:03Z</dcterms:created>
  <dcterms:modified xsi:type="dcterms:W3CDTF">2013-04-30T14:39:27Z</dcterms:modified>
</cp:coreProperties>
</file>