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8217FB-1152-4237-B133-F4253009E23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DF24C6-AE0D-4CDD-AA25-CB0F253993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Introduced to tech at a young age</a:t>
            </a:r>
          </a:p>
          <a:p>
            <a:endParaRPr lang="en-US" dirty="0" smtClean="0"/>
          </a:p>
          <a:p>
            <a:r>
              <a:rPr lang="en-US" dirty="0" smtClean="0"/>
              <a:t>Prepared to evolve with tech</a:t>
            </a:r>
          </a:p>
          <a:p>
            <a:endParaRPr lang="en-US" dirty="0" smtClean="0"/>
          </a:p>
          <a:p>
            <a:r>
              <a:rPr lang="en-US" dirty="0" smtClean="0"/>
              <a:t>Will benefit their future </a:t>
            </a:r>
            <a:endParaRPr lang="en-US" dirty="0"/>
          </a:p>
        </p:txBody>
      </p:sp>
      <p:pic>
        <p:nvPicPr>
          <p:cNvPr id="10" name="Content Placeholder 9" descr="dt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32539"/>
            <a:ext cx="4038600" cy="242316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Up </a:t>
            </a:r>
            <a:r>
              <a:rPr lang="en-US" dirty="0" smtClean="0"/>
              <a:t>W</a:t>
            </a:r>
            <a:r>
              <a:rPr lang="en-US" dirty="0" smtClean="0"/>
              <a:t>ith </a:t>
            </a:r>
            <a:r>
              <a:rPr lang="en-US" dirty="0" smtClean="0"/>
              <a:t>T</a:t>
            </a:r>
            <a:r>
              <a:rPr lang="en-US" dirty="0" smtClean="0"/>
              <a:t>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New standards of teaching</a:t>
            </a:r>
          </a:p>
          <a:p>
            <a:endParaRPr lang="en-US" dirty="0" smtClean="0"/>
          </a:p>
          <a:p>
            <a:r>
              <a:rPr lang="en-US" dirty="0" smtClean="0"/>
              <a:t>Internet access is required </a:t>
            </a:r>
          </a:p>
          <a:p>
            <a:endParaRPr lang="en-US" dirty="0" smtClean="0"/>
          </a:p>
          <a:p>
            <a:r>
              <a:rPr lang="en-US" dirty="0" smtClean="0"/>
              <a:t>Creates issues for those in the digital divide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ComputerClass_horizont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98445"/>
            <a:ext cx="4038600" cy="269134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With the Old…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“Getting with the times”</a:t>
            </a:r>
          </a:p>
          <a:p>
            <a:endParaRPr lang="en-US" dirty="0" smtClean="0"/>
          </a:p>
          <a:p>
            <a:r>
              <a:rPr lang="en-US" dirty="0" smtClean="0"/>
              <a:t>Some have no choice</a:t>
            </a:r>
          </a:p>
          <a:p>
            <a:endParaRPr lang="en-US" dirty="0" smtClean="0"/>
          </a:p>
          <a:p>
            <a:r>
              <a:rPr lang="en-US" dirty="0" smtClean="0"/>
              <a:t>Deviating from the digital divide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Older </a:t>
            </a:r>
            <a:r>
              <a:rPr lang="en-US" dirty="0" err="1" smtClean="0"/>
              <a:t>Genereation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old-people-with-ipa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0958"/>
            <a:ext cx="4038600" cy="2466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59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Growing Up With Technology</vt:lpstr>
      <vt:lpstr>Out With the Old…</vt:lpstr>
      <vt:lpstr>The Older Genereation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</dc:creator>
  <cp:lastModifiedBy>Kyle</cp:lastModifiedBy>
  <cp:revision>10</cp:revision>
  <dcterms:created xsi:type="dcterms:W3CDTF">2013-04-30T07:20:34Z</dcterms:created>
  <dcterms:modified xsi:type="dcterms:W3CDTF">2013-04-30T08:29:40Z</dcterms:modified>
</cp:coreProperties>
</file>