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17"/>
  </p:normalViewPr>
  <p:slideViewPr>
    <p:cSldViewPr snapToGrid="0" snapToObjects="1">
      <p:cViewPr>
        <p:scale>
          <a:sx n="60" d="100"/>
          <a:sy n="60" d="100"/>
        </p:scale>
        <p:origin x="808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4/26/19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4/26/19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4/26/19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4/26/19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4/26/19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4/26/19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Boyfriend Came Back From the War </a:t>
            </a:r>
            <a:r>
              <a:rPr lang="mr-IN" dirty="0" smtClean="0"/>
              <a:t>–</a:t>
            </a:r>
            <a:r>
              <a:rPr lang="en-US" dirty="0" smtClean="0"/>
              <a:t> A Modern Cinematic Version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Sydney Standish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7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Background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0000" y="1807105"/>
            <a:ext cx="53402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LucidaGrande" charset="0"/>
              <a:buChar char="▶"/>
            </a:pPr>
            <a:r>
              <a:rPr lang="en-US" sz="2400" dirty="0" smtClean="0">
                <a:solidFill>
                  <a:schemeClr val="bg1"/>
                </a:solidFill>
              </a:rPr>
              <a:t>A grid system of changing visuals and text </a:t>
            </a:r>
          </a:p>
          <a:p>
            <a:pPr marL="285750" indent="-285750">
              <a:buFont typeface="LucidaGrande" charset="0"/>
              <a:buChar char="▶"/>
            </a:pPr>
            <a:r>
              <a:rPr lang="en-US" sz="2400" dirty="0" smtClean="0">
                <a:solidFill>
                  <a:schemeClr val="bg1"/>
                </a:solidFill>
              </a:rPr>
              <a:t>Soldier returns from war</a:t>
            </a:r>
          </a:p>
          <a:p>
            <a:pPr marL="285750" indent="-285750">
              <a:buFont typeface="LucidaGrande" charset="0"/>
              <a:buChar char="▶"/>
            </a:pPr>
            <a:r>
              <a:rPr lang="en-US" sz="2400" dirty="0" smtClean="0">
                <a:solidFill>
                  <a:schemeClr val="bg1"/>
                </a:solidFill>
              </a:rPr>
              <a:t>Two Lovers in a room</a:t>
            </a:r>
          </a:p>
          <a:p>
            <a:pPr marL="285750" indent="-285750">
              <a:buFont typeface="LucidaGrande" charset="0"/>
              <a:buChar char="▶"/>
            </a:pPr>
            <a:r>
              <a:rPr lang="en-US" sz="2400" dirty="0" smtClean="0">
                <a:solidFill>
                  <a:schemeClr val="bg1"/>
                </a:solidFill>
              </a:rPr>
              <a:t>A conversation</a:t>
            </a:r>
          </a:p>
          <a:p>
            <a:pPr marL="285750" indent="-285750">
              <a:buFont typeface="LucidaGrande" charset="0"/>
              <a:buChar char="▶"/>
            </a:pPr>
            <a:r>
              <a:rPr lang="en-US" sz="2400" dirty="0" smtClean="0">
                <a:solidFill>
                  <a:schemeClr val="bg1"/>
                </a:solidFill>
              </a:rPr>
              <a:t>Proposal</a:t>
            </a:r>
          </a:p>
          <a:p>
            <a:pPr marL="285750" indent="-285750">
              <a:buFont typeface="LucidaGrande" charset="0"/>
              <a:buChar char="▶"/>
            </a:pPr>
            <a:r>
              <a:rPr lang="en-US" sz="2400" dirty="0" smtClean="0">
                <a:solidFill>
                  <a:schemeClr val="bg1"/>
                </a:solidFill>
              </a:rPr>
              <a:t>Affair </a:t>
            </a:r>
          </a:p>
          <a:p>
            <a:pPr marL="285750" indent="-285750">
              <a:buFont typeface="LucidaGrande" charset="0"/>
              <a:buChar char="▶"/>
            </a:pPr>
            <a:r>
              <a:rPr lang="en-US" sz="2400" dirty="0" smtClean="0">
                <a:solidFill>
                  <a:schemeClr val="bg1"/>
                </a:solidFill>
              </a:rPr>
              <a:t>Hinted Violence </a:t>
            </a:r>
          </a:p>
          <a:p>
            <a:pPr marL="285750" indent="-285750">
              <a:buFont typeface="LucidaGrande" charset="0"/>
              <a:buChar char="▶"/>
            </a:pPr>
            <a:r>
              <a:rPr lang="en-US" sz="2400" dirty="0" smtClean="0">
                <a:solidFill>
                  <a:schemeClr val="bg1"/>
                </a:solidFill>
              </a:rPr>
              <a:t>Ends with entirely blank screen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8" r="13931" b="5687"/>
          <a:stretch/>
        </p:blipFill>
        <p:spPr>
          <a:xfrm>
            <a:off x="9323614" y="2740502"/>
            <a:ext cx="1730829" cy="16355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5"/>
          <a:stretch/>
        </p:blipFill>
        <p:spPr>
          <a:xfrm>
            <a:off x="6337313" y="2903951"/>
            <a:ext cx="2693371" cy="27748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325" y="932413"/>
            <a:ext cx="2227595" cy="172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7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Net Art and Cinema-Writing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0000" y="1786742"/>
            <a:ext cx="42738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LucidaGrande" charset="0"/>
              <a:buChar char="▶"/>
            </a:pPr>
            <a:r>
              <a:rPr lang="en-US" sz="2400" dirty="0" smtClean="0">
                <a:solidFill>
                  <a:schemeClr val="bg1"/>
                </a:solidFill>
              </a:rPr>
              <a:t>Net Art and Hypermedia</a:t>
            </a:r>
          </a:p>
          <a:p>
            <a:pPr marL="800100" lvl="1" indent="-342900">
              <a:buFont typeface="LucidaGrande" charset="0"/>
              <a:buChar char="▶"/>
            </a:pPr>
            <a:r>
              <a:rPr lang="en-US" sz="2000" dirty="0" smtClean="0">
                <a:solidFill>
                  <a:schemeClr val="bg1"/>
                </a:solidFill>
              </a:rPr>
              <a:t>Art</a:t>
            </a:r>
          </a:p>
          <a:p>
            <a:pPr marL="800100" lvl="1" indent="-342900">
              <a:buFont typeface="LucidaGrande" charset="0"/>
              <a:buChar char="▶"/>
            </a:pPr>
            <a:r>
              <a:rPr lang="en-US" sz="2000" dirty="0" smtClean="0">
                <a:solidFill>
                  <a:schemeClr val="bg1"/>
                </a:solidFill>
              </a:rPr>
              <a:t>Elusive</a:t>
            </a:r>
          </a:p>
          <a:p>
            <a:pPr marL="800100" lvl="1" indent="-342900">
              <a:buFont typeface="LucidaGrande" charset="0"/>
              <a:buChar char="▶"/>
            </a:pPr>
            <a:r>
              <a:rPr lang="en-US" sz="2000" dirty="0" smtClean="0">
                <a:solidFill>
                  <a:schemeClr val="bg1"/>
                </a:solidFill>
              </a:rPr>
              <a:t>No order</a:t>
            </a:r>
          </a:p>
          <a:p>
            <a:pPr marL="800100" lvl="1" indent="-342900">
              <a:buFont typeface="LucidaGrande" charset="0"/>
              <a:buChar char="▶"/>
            </a:pPr>
            <a:r>
              <a:rPr lang="en-US" sz="2000" dirty="0" smtClean="0">
                <a:solidFill>
                  <a:schemeClr val="bg1"/>
                </a:solidFill>
              </a:rPr>
              <a:t>Internet primary material </a:t>
            </a:r>
          </a:p>
          <a:p>
            <a:pPr marL="800100" lvl="1" indent="-342900">
              <a:buFont typeface="LucidaGrande" charset="0"/>
              <a:buChar char="▶"/>
            </a:pPr>
            <a:r>
              <a:rPr lang="en-US" sz="2000" dirty="0" smtClean="0">
                <a:solidFill>
                  <a:schemeClr val="bg1"/>
                </a:solidFill>
              </a:rPr>
              <a:t>Other internet materials</a:t>
            </a:r>
          </a:p>
          <a:p>
            <a:pPr marL="342900" indent="-342900">
              <a:buFont typeface="LucidaGrande" charset="0"/>
              <a:buChar char="▶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LucidaGrande" charset="0"/>
              <a:buChar char="▶"/>
            </a:pPr>
            <a:r>
              <a:rPr lang="en-US" sz="2400" dirty="0" smtClean="0">
                <a:solidFill>
                  <a:schemeClr val="bg1"/>
                </a:solidFill>
              </a:rPr>
              <a:t>Cinema-Writing</a:t>
            </a:r>
          </a:p>
          <a:p>
            <a:pPr marL="800100" lvl="1" indent="-342900">
              <a:buFont typeface="LucidaGrande" charset="0"/>
              <a:buChar char="▶"/>
            </a:pPr>
            <a:r>
              <a:rPr lang="en-US" sz="2000" dirty="0" smtClean="0">
                <a:solidFill>
                  <a:schemeClr val="bg1"/>
                </a:solidFill>
              </a:rPr>
              <a:t>Visuals</a:t>
            </a:r>
          </a:p>
          <a:p>
            <a:pPr marL="800100" lvl="1" indent="-342900">
              <a:buFont typeface="LucidaGrande" charset="0"/>
              <a:buChar char="▶"/>
            </a:pPr>
            <a:r>
              <a:rPr lang="en-US" sz="2000" dirty="0" smtClean="0">
                <a:solidFill>
                  <a:schemeClr val="bg1"/>
                </a:solidFill>
              </a:rPr>
              <a:t>Audio</a:t>
            </a:r>
          </a:p>
          <a:p>
            <a:pPr marL="800100" lvl="1" indent="-342900">
              <a:buFont typeface="LucidaGrande" charset="0"/>
              <a:buChar char="▶"/>
            </a:pPr>
            <a:r>
              <a:rPr lang="en-US" sz="2000" dirty="0" smtClean="0">
                <a:solidFill>
                  <a:schemeClr val="bg1"/>
                </a:solidFill>
              </a:rPr>
              <a:t>No order </a:t>
            </a:r>
          </a:p>
          <a:p>
            <a:pPr marL="342900" indent="-342900">
              <a:buFontTx/>
              <a:buChar char="-"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mage result for net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877" y="1643314"/>
            <a:ext cx="3042428" cy="215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ge result for cinema writing &quot;pry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782" y="1891545"/>
            <a:ext cx="3205216" cy="427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11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Brainstorming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81" y="1805224"/>
            <a:ext cx="5439917" cy="3105286"/>
          </a:xfrm>
        </p:spPr>
      </p:pic>
      <p:sp>
        <p:nvSpPr>
          <p:cNvPr id="10" name="TextBox 9"/>
          <p:cNvSpPr txBox="1"/>
          <p:nvPr/>
        </p:nvSpPr>
        <p:spPr>
          <a:xfrm>
            <a:off x="810000" y="1805224"/>
            <a:ext cx="44759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LucidaGrande" charset="0"/>
              <a:buChar char="▶"/>
            </a:pPr>
            <a:r>
              <a:rPr lang="en-US" sz="2400" dirty="0" smtClean="0">
                <a:solidFill>
                  <a:schemeClr val="bg1"/>
                </a:solidFill>
                <a:latin typeface="+mj-lt"/>
                <a:ea typeface="Abadi MT Condensed Light" charset="0"/>
                <a:cs typeface="Abadi MT Condensed Light" charset="0"/>
              </a:rPr>
              <a:t>Gif animations</a:t>
            </a:r>
          </a:p>
          <a:p>
            <a:pPr marL="342900" indent="-342900">
              <a:buFont typeface="LucidaGrande" charset="0"/>
              <a:buChar char="▶"/>
            </a:pPr>
            <a:endParaRPr lang="en-US" sz="2400" dirty="0" smtClean="0">
              <a:solidFill>
                <a:schemeClr val="bg1"/>
              </a:solidFill>
              <a:latin typeface="+mj-lt"/>
              <a:ea typeface="Abadi MT Condensed Light" charset="0"/>
              <a:cs typeface="Abadi MT Condensed Light" charset="0"/>
            </a:endParaRPr>
          </a:p>
          <a:p>
            <a:pPr marL="342900" indent="-342900">
              <a:buFont typeface="LucidaGrande" charset="0"/>
              <a:buChar char="▶"/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ea typeface="Abadi MT Condensed Light" charset="0"/>
                <a:cs typeface="Abadi MT Condensed Light" charset="0"/>
              </a:rPr>
              <a:t>Modern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ea typeface="Abadi MT Condensed Light" charset="0"/>
                <a:cs typeface="Abadi MT Condensed Light" charset="0"/>
              </a:rPr>
              <a:t> storyline but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ea typeface="Abadi MT Condensed Light" charset="0"/>
                <a:cs typeface="Abadi MT Condensed Light" charset="0"/>
              </a:rPr>
              <a:t>vintage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ea typeface="Abadi MT Condensed Light" charset="0"/>
                <a:cs typeface="Abadi MT Condensed Light" charset="0"/>
              </a:rPr>
              <a:t> themes</a:t>
            </a:r>
          </a:p>
          <a:p>
            <a:pPr marL="800100" lvl="1" indent="-342900">
              <a:buFont typeface="LucidaGrande" charset="0"/>
              <a:buChar char="▶"/>
            </a:pPr>
            <a:r>
              <a:rPr lang="en-US" sz="2000" dirty="0" smtClean="0">
                <a:solidFill>
                  <a:schemeClr val="bg1"/>
                </a:solidFill>
                <a:latin typeface="+mj-lt"/>
                <a:ea typeface="Abadi MT Condensed Light" charset="0"/>
                <a:cs typeface="Abadi MT Condensed Light" charset="0"/>
              </a:rPr>
              <a:t>Connection to modern technology</a:t>
            </a:r>
          </a:p>
          <a:p>
            <a:pPr marL="342900" indent="-342900">
              <a:buFont typeface="LucidaGrande" charset="0"/>
              <a:buChar char="▶"/>
            </a:pPr>
            <a:endParaRPr lang="en-US" sz="2400" dirty="0" smtClean="0">
              <a:solidFill>
                <a:schemeClr val="bg1"/>
              </a:solidFill>
              <a:latin typeface="+mj-lt"/>
              <a:ea typeface="Abadi MT Condensed Light" charset="0"/>
              <a:cs typeface="Abadi MT Condensed Light" charset="0"/>
            </a:endParaRPr>
          </a:p>
          <a:p>
            <a:pPr marL="342900" indent="-342900">
              <a:buFont typeface="LucidaGrande" charset="0"/>
              <a:buChar char="▶"/>
            </a:pPr>
            <a:r>
              <a:rPr lang="en-US" sz="2400" dirty="0" smtClean="0">
                <a:solidFill>
                  <a:schemeClr val="bg1"/>
                </a:solidFill>
                <a:latin typeface="+mj-lt"/>
                <a:ea typeface="Abadi MT Condensed Light" charset="0"/>
                <a:cs typeface="Abadi MT Condensed Light" charset="0"/>
              </a:rPr>
              <a:t>PTSD inspired by Pry</a:t>
            </a:r>
          </a:p>
          <a:p>
            <a:pPr marL="342900" indent="-342900">
              <a:buFont typeface="LucidaGrande" charset="0"/>
              <a:buChar char="▶"/>
            </a:pPr>
            <a:endParaRPr lang="en-US" sz="2400" dirty="0" smtClean="0">
              <a:solidFill>
                <a:schemeClr val="bg1"/>
              </a:solidFill>
              <a:latin typeface="+mj-lt"/>
              <a:ea typeface="Abadi MT Condensed Light" charset="0"/>
              <a:cs typeface="Abadi MT Condensed Light" charset="0"/>
            </a:endParaRPr>
          </a:p>
          <a:p>
            <a:pPr marL="342900" indent="-342900">
              <a:buFont typeface="LucidaGrande" charset="0"/>
              <a:buChar char="▶"/>
            </a:pPr>
            <a:r>
              <a:rPr lang="en-US" sz="2400" dirty="0" smtClean="0">
                <a:solidFill>
                  <a:schemeClr val="bg1"/>
                </a:solidFill>
                <a:latin typeface="+mj-lt"/>
                <a:ea typeface="Abadi MT Condensed Light" charset="0"/>
                <a:cs typeface="Abadi MT Condensed Light" charset="0"/>
              </a:rPr>
              <a:t>Audio and visuals</a:t>
            </a:r>
          </a:p>
          <a:p>
            <a:pPr marL="342900" indent="-342900">
              <a:buFont typeface="LucidaGrande" charset="0"/>
              <a:buChar char="▶"/>
            </a:pPr>
            <a:endParaRPr lang="en-US" sz="2400" dirty="0">
              <a:solidFill>
                <a:schemeClr val="bg1"/>
              </a:solidFill>
              <a:latin typeface="+mj-lt"/>
              <a:ea typeface="Abadi MT Condensed Light" charset="0"/>
              <a:cs typeface="Abadi MT Condensed Light" charset="0"/>
            </a:endParaRPr>
          </a:p>
          <a:p>
            <a:pPr marL="342900" indent="-342900">
              <a:buFont typeface="LucidaGrande" charset="0"/>
              <a:buChar char="▶"/>
            </a:pPr>
            <a:r>
              <a:rPr lang="en-US" sz="2400" dirty="0" smtClean="0">
                <a:solidFill>
                  <a:schemeClr val="bg1"/>
                </a:solidFill>
                <a:latin typeface="+mj-lt"/>
                <a:ea typeface="Abadi MT Condensed Light" charset="0"/>
                <a:cs typeface="Abadi MT Condensed Light" charset="0"/>
              </a:rPr>
              <a:t>Original grain and quality</a:t>
            </a:r>
          </a:p>
        </p:txBody>
      </p:sp>
    </p:spTree>
    <p:extLst>
      <p:ext uri="{BB962C8B-B14F-4D97-AF65-F5344CB8AC3E}">
        <p14:creationId xmlns:p14="http://schemas.microsoft.com/office/powerpoint/2010/main" val="20276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3" y="3434803"/>
            <a:ext cx="5560163" cy="3125954"/>
          </a:xfrm>
          <a:effectLst>
            <a:outerShdw blurRad="50800" dir="14400000">
              <a:srgbClr val="000000">
                <a:alpha val="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347" y="3488050"/>
            <a:ext cx="4964781" cy="2793860"/>
          </a:xfrm>
          <a:prstGeom prst="rect">
            <a:avLst/>
          </a:prstGeom>
        </p:spPr>
      </p:pic>
      <p:pic>
        <p:nvPicPr>
          <p:cNvPr id="1026" name="Picture 2" descr="mage result for my boyfriend came back from the wa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20" b="9621"/>
          <a:stretch/>
        </p:blipFill>
        <p:spPr bwMode="auto">
          <a:xfrm>
            <a:off x="3483587" y="377687"/>
            <a:ext cx="5302150" cy="287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71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046" y="5412275"/>
            <a:ext cx="10571998" cy="9704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Mapped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12" y="584733"/>
            <a:ext cx="9662639" cy="4827542"/>
          </a:xfrm>
        </p:spPr>
      </p:pic>
    </p:spTree>
    <p:extLst>
      <p:ext uri="{BB962C8B-B14F-4D97-AF65-F5344CB8AC3E}">
        <p14:creationId xmlns:p14="http://schemas.microsoft.com/office/powerpoint/2010/main" val="35456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36</TotalTime>
  <Words>92</Words>
  <Application>Microsoft Macintosh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Abadi MT Condensed Light</vt:lpstr>
      <vt:lpstr>Century Gothic</vt:lpstr>
      <vt:lpstr>LucidaGrande</vt:lpstr>
      <vt:lpstr>Mangal</vt:lpstr>
      <vt:lpstr>Wingdings 2</vt:lpstr>
      <vt:lpstr>Arial</vt:lpstr>
      <vt:lpstr>Quotable</vt:lpstr>
      <vt:lpstr>My Boyfriend Came Back From the War – A Modern Cinematic Version</vt:lpstr>
      <vt:lpstr>Background</vt:lpstr>
      <vt:lpstr>Net Art and Cinema-Writing</vt:lpstr>
      <vt:lpstr>Brainstorming</vt:lpstr>
      <vt:lpstr>PowerPoint Presentation</vt:lpstr>
      <vt:lpstr>Mapped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Boyfriend Came Back From the War – A Modern Cinematic Version</dc:title>
  <dc:creator>Sydney Standish</dc:creator>
  <cp:lastModifiedBy>Sydney Standish</cp:lastModifiedBy>
  <cp:revision>4</cp:revision>
  <dcterms:created xsi:type="dcterms:W3CDTF">2019-04-26T19:37:06Z</dcterms:created>
  <dcterms:modified xsi:type="dcterms:W3CDTF">2019-04-26T20:13:51Z</dcterms:modified>
</cp:coreProperties>
</file>