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8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9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2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2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0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9D1095-6414-46FD-913E-F196B7DC7A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B544-4D2C-4E03-9BF7-A2ED599C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2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2A09-8C8A-439B-BADA-E34F1321B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>
                <a:latin typeface="Tomorrow" pitchFamily="2" charset="0"/>
              </a:rPr>
              <a:t>Chrono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48263-87D1-4D03-A55A-5D8E36EDF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By: Lucas Pauly, Dimitri Myers, and Michael </a:t>
            </a:r>
            <a:r>
              <a:rPr lang="en-US" sz="2400" dirty="0" err="1"/>
              <a:t>Lidbetter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81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B3D4-E735-40F3-A3D1-E9342642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V: Promo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28D1-3FE9-4397-BF25-F72D768E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26AC-DAD6-43CA-91D6-2E0C0E1D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VI: 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EBD7-E071-4D5E-9F36-B40A094C8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EAE8-392F-43BE-8832-0D19482D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2852-DAA9-4FFA-A601-BCAF8AE2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Dimitri Myers</a:t>
            </a:r>
          </a:p>
          <a:p>
            <a:pPr lvl="1"/>
            <a:r>
              <a:rPr lang="en-US" dirty="0"/>
              <a:t>Prezi, Content, 2 Sketches, Logo design, UI Design.</a:t>
            </a:r>
          </a:p>
          <a:p>
            <a:r>
              <a:rPr lang="en-US" dirty="0"/>
              <a:t>Lucas Pauly</a:t>
            </a:r>
          </a:p>
          <a:p>
            <a:pPr lvl="1"/>
            <a:r>
              <a:rPr lang="en-US" dirty="0"/>
              <a:t>Content, Poster, 4 Sketches, UI Design.</a:t>
            </a:r>
          </a:p>
          <a:p>
            <a:r>
              <a:rPr lang="en-US" dirty="0"/>
              <a:t>Michael </a:t>
            </a:r>
            <a:r>
              <a:rPr lang="en-US" dirty="0" err="1"/>
              <a:t>Lidbetter</a:t>
            </a:r>
            <a:endParaRPr lang="en-US" dirty="0"/>
          </a:p>
          <a:p>
            <a:pPr lvl="1"/>
            <a:r>
              <a:rPr lang="en-US" dirty="0"/>
              <a:t>Content, UI Design.</a:t>
            </a:r>
          </a:p>
        </p:txBody>
      </p:sp>
    </p:spTree>
    <p:extLst>
      <p:ext uri="{BB962C8B-B14F-4D97-AF65-F5344CB8AC3E}">
        <p14:creationId xmlns:p14="http://schemas.microsoft.com/office/powerpoint/2010/main" val="60563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4121-00ED-4622-B971-2E507E9B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Genre, Backstory,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4F3F-41B3-459B-A990-4B224889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3D Platformer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Time Runner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Time Warp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Time Periods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Race Against Time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Hazard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Fun, Yet Competitive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9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317C-BD4D-4989-89DC-98ACFDCF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 </a:t>
            </a:r>
            <a:r>
              <a:rPr lang="en-US" dirty="0" err="1"/>
              <a:t>Cont</a:t>
            </a:r>
            <a:r>
              <a:rPr lang="en-US" dirty="0"/>
              <a:t>: Scope, Action, Promise of game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7004-C7B3-4169-8475-C60EF767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Multi-path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Multiple levels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Hazards &amp; Obstacles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Race Against Time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Race Friends For Achievements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7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6D2D-5DC1-49F5-ACBB-967C5380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III: Backstory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8B66-8D62-436B-8F22-AAECCBA9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Cadencians</a:t>
            </a:r>
            <a:endParaRPr lang="en-US" dirty="0"/>
          </a:p>
          <a:p>
            <a:r>
              <a:rPr lang="en-US" dirty="0"/>
              <a:t>Time Warp</a:t>
            </a:r>
          </a:p>
          <a:p>
            <a:r>
              <a:rPr lang="en-US" dirty="0"/>
              <a:t>Time Runners</a:t>
            </a:r>
          </a:p>
          <a:p>
            <a:r>
              <a:rPr lang="en-US" dirty="0"/>
              <a:t>Tempus Corp.</a:t>
            </a:r>
          </a:p>
          <a:p>
            <a:r>
              <a:rPr lang="en-US" dirty="0"/>
              <a:t>Echo</a:t>
            </a:r>
          </a:p>
          <a:p>
            <a:r>
              <a:rPr lang="en-US" dirty="0"/>
              <a:t>Big Bang</a:t>
            </a:r>
          </a:p>
          <a:p>
            <a:r>
              <a:rPr lang="en-US" dirty="0"/>
              <a:t>Time Ghosts</a:t>
            </a:r>
          </a:p>
        </p:txBody>
      </p:sp>
    </p:spTree>
    <p:extLst>
      <p:ext uri="{BB962C8B-B14F-4D97-AF65-F5344CB8AC3E}">
        <p14:creationId xmlns:p14="http://schemas.microsoft.com/office/powerpoint/2010/main" val="10884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B3D4-E735-40F3-A3D1-E9342642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 </a:t>
            </a:r>
            <a:r>
              <a:rPr lang="en-US" dirty="0" err="1"/>
              <a:t>Cont</a:t>
            </a:r>
            <a:r>
              <a:rPr lang="en-US" dirty="0"/>
              <a:t>: UI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28D1-3FE9-4397-BF25-F72D768E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</a:t>
            </a:r>
          </a:p>
          <a:p>
            <a:r>
              <a:rPr lang="en-US" dirty="0"/>
              <a:t>Main Menu</a:t>
            </a:r>
          </a:p>
          <a:p>
            <a:r>
              <a:rPr lang="en-US" dirty="0"/>
              <a:t>Load</a:t>
            </a:r>
          </a:p>
          <a:p>
            <a:r>
              <a:rPr lang="en-US" dirty="0"/>
              <a:t>Level Select</a:t>
            </a:r>
          </a:p>
          <a:p>
            <a:r>
              <a:rPr lang="en-US" dirty="0"/>
              <a:t>Compare Times</a:t>
            </a:r>
          </a:p>
          <a:p>
            <a:r>
              <a:rPr lang="en-US" dirty="0"/>
              <a:t>Customize</a:t>
            </a:r>
          </a:p>
          <a:p>
            <a:r>
              <a:rPr lang="en-US" dirty="0"/>
              <a:t>Pause Menu</a:t>
            </a:r>
          </a:p>
        </p:txBody>
      </p:sp>
    </p:spTree>
    <p:extLst>
      <p:ext uri="{BB962C8B-B14F-4D97-AF65-F5344CB8AC3E}">
        <p14:creationId xmlns:p14="http://schemas.microsoft.com/office/powerpoint/2010/main" val="263908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26AC-DAD6-43CA-91D6-2E0C0E1D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 </a:t>
            </a:r>
            <a:r>
              <a:rPr lang="en-US" dirty="0" err="1"/>
              <a:t>Cont</a:t>
            </a:r>
            <a:r>
              <a:rPr lang="en-US" dirty="0"/>
              <a:t>: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EBD7-E071-4D5E-9F36-B40A094C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5874"/>
            <a:ext cx="8947522" cy="4772525"/>
          </a:xfrm>
        </p:spPr>
        <p:txBody>
          <a:bodyPr>
            <a:normAutofit/>
          </a:bodyPr>
          <a:lstStyle/>
          <a:p>
            <a:r>
              <a:rPr lang="en-US" dirty="0"/>
              <a:t>Race To Be Fastest</a:t>
            </a:r>
          </a:p>
          <a:p>
            <a:pPr lvl="1"/>
            <a:r>
              <a:rPr lang="en-US" dirty="0"/>
              <a:t>15-30 Seconds</a:t>
            </a:r>
          </a:p>
          <a:p>
            <a:r>
              <a:rPr lang="en-US" dirty="0"/>
              <a:t>Collectibles</a:t>
            </a:r>
          </a:p>
          <a:p>
            <a:r>
              <a:rPr lang="en-US" dirty="0"/>
              <a:t>Pick-Ups</a:t>
            </a:r>
          </a:p>
          <a:p>
            <a:pPr lvl="1"/>
            <a:r>
              <a:rPr lang="en-US" dirty="0"/>
              <a:t>Chrono Clocks</a:t>
            </a:r>
          </a:p>
          <a:p>
            <a:pPr lvl="1"/>
            <a:r>
              <a:rPr lang="en-US" dirty="0" err="1"/>
              <a:t>Chronositer</a:t>
            </a:r>
            <a:endParaRPr lang="en-US" dirty="0"/>
          </a:p>
          <a:p>
            <a:pPr lvl="1"/>
            <a:r>
              <a:rPr lang="en-US" dirty="0"/>
              <a:t>Time-Freeze</a:t>
            </a:r>
          </a:p>
          <a:p>
            <a:r>
              <a:rPr lang="en-US" dirty="0"/>
              <a:t>Medal System</a:t>
            </a:r>
          </a:p>
          <a:p>
            <a:pPr lvl="1"/>
            <a:r>
              <a:rPr lang="en-US" dirty="0"/>
              <a:t>Gold</a:t>
            </a:r>
          </a:p>
          <a:p>
            <a:pPr lvl="1"/>
            <a:r>
              <a:rPr lang="en-US" dirty="0"/>
              <a:t>Silver </a:t>
            </a:r>
          </a:p>
          <a:p>
            <a:pPr lvl="1"/>
            <a:r>
              <a:rPr lang="en-US" dirty="0"/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07617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4121-00ED-4622-B971-2E507E9B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 </a:t>
            </a:r>
            <a:r>
              <a:rPr lang="en-US" dirty="0" err="1"/>
              <a:t>Cont</a:t>
            </a:r>
            <a:r>
              <a:rPr lang="en-US" dirty="0"/>
              <a:t>: 3 Sketches</a:t>
            </a:r>
          </a:p>
        </p:txBody>
      </p:sp>
      <p:pic>
        <p:nvPicPr>
          <p:cNvPr id="17" name="Content Placeholder 1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2C8DD955-EC4C-4EE6-9AB1-9221D3C2E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5610" y="1950317"/>
            <a:ext cx="5626000" cy="4219074"/>
          </a:xfrm>
        </p:spPr>
      </p:pic>
      <p:pic>
        <p:nvPicPr>
          <p:cNvPr id="19" name="Picture 18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11367E87-F4CC-4698-A7DB-3961181D7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3180" y="1950034"/>
            <a:ext cx="5625432" cy="4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317C-BD4D-4989-89DC-98ACFDCF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 </a:t>
            </a:r>
            <a:r>
              <a:rPr lang="en-US" dirty="0" err="1"/>
              <a:t>Cont</a:t>
            </a:r>
            <a:r>
              <a:rPr lang="en-US" dirty="0"/>
              <a:t>: 3 Sketches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7004-C7B3-4169-8475-C60EF767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6D2D-5DC1-49F5-ACBB-967C5380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IV: Game Logo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8B66-8D62-436B-8F22-AAECCBA9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259"/>
            <a:ext cx="8946541" cy="4195481"/>
          </a:xfrm>
        </p:spPr>
        <p:txBody>
          <a:bodyPr/>
          <a:lstStyle/>
          <a:p>
            <a:r>
              <a:rPr lang="en-US" sz="2400" dirty="0"/>
              <a:t>Colors</a:t>
            </a:r>
          </a:p>
          <a:p>
            <a:pPr lvl="1"/>
            <a:r>
              <a:rPr lang="en-US" sz="2400" dirty="0"/>
              <a:t>Light Blue &amp; White- Symbolize knowledge and time.</a:t>
            </a:r>
          </a:p>
          <a:p>
            <a:pPr lvl="1"/>
            <a:r>
              <a:rPr lang="en-US" sz="2400" dirty="0"/>
              <a:t>Shades of Pink accent the light blue and symbolizes the danger and urgency of fixing the Continuum.</a:t>
            </a:r>
          </a:p>
          <a:p>
            <a:pPr lvl="1"/>
            <a:r>
              <a:rPr lang="en-US" sz="2400" dirty="0"/>
              <a:t>Shading around the edges create a 3D style.</a:t>
            </a:r>
          </a:p>
          <a:p>
            <a:pPr lvl="1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B839993-AE2B-4724-B0F9-1EA4997BD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13" y="2771313"/>
            <a:ext cx="4086687" cy="4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1240</TotalTime>
  <Words>218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Tomorrow</vt:lpstr>
      <vt:lpstr>Wingdings 3</vt:lpstr>
      <vt:lpstr>Ion</vt:lpstr>
      <vt:lpstr>Chrono Crisis</vt:lpstr>
      <vt:lpstr>Part II: Genre, Backstory, Environment</vt:lpstr>
      <vt:lpstr>Part II Cont: Scope, Action, Promise of game </vt:lpstr>
      <vt:lpstr>Part III: Backstory</vt:lpstr>
      <vt:lpstr>Part III Cont: UI Design</vt:lpstr>
      <vt:lpstr>Part III Cont: Rules</vt:lpstr>
      <vt:lpstr>Part III Cont: 3 Sketches</vt:lpstr>
      <vt:lpstr>Part III Cont: 3 Sketches</vt:lpstr>
      <vt:lpstr>Part IV: Game Logo Design</vt:lpstr>
      <vt:lpstr>Part V: Promo Poster</vt:lpstr>
      <vt:lpstr>Part VI: Final Thoughts</vt:lpstr>
      <vt:lpstr>Credits: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</dc:creator>
  <cp:lastModifiedBy>Dimitri</cp:lastModifiedBy>
  <cp:revision>14</cp:revision>
  <dcterms:created xsi:type="dcterms:W3CDTF">2020-05-04T05:04:20Z</dcterms:created>
  <dcterms:modified xsi:type="dcterms:W3CDTF">2020-05-05T01:44:24Z</dcterms:modified>
</cp:coreProperties>
</file>