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0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5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42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69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69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96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22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80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6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3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4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8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6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50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8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9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5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4BA2D40-6CE5-4D60-9142-C068BDD5BE8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D59B29C-50E9-4976-A962-72A2DD70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2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E3B36E6-7495-4CB5-B124-5D94EF793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50222" y1="46222" x2="50222" y2="46222"/>
                        <a14:foregroundMark x1="44000" y1="43111" x2="44000" y2="43111"/>
                      </a14:backgroundRemoval>
                    </a14:imgEffect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577" y="752219"/>
            <a:ext cx="2388418" cy="2388418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4C3879A8-8EFF-4EBC-96F7-3962A2FDE9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45" y="836611"/>
            <a:ext cx="2057687" cy="2219635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FBFB1A1E-288C-47A9-93F6-A3176189FD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527" y="921312"/>
            <a:ext cx="2057400" cy="2219325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BE89908-BF6C-417D-B064-F9F80E9FE98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667" b="97333" l="889" r="99556">
                        <a14:foregroundMark x1="3644" y1="34235" x2="15104" y2="17936"/>
                        <a14:foregroundMark x1="25330" y1="7556" x2="55556" y2="0"/>
                        <a14:foregroundMark x1="21778" y1="8444" x2="23554" y2="8000"/>
                        <a14:foregroundMark x1="55556" y1="0" x2="85333" y2="16889"/>
                        <a14:foregroundMark x1="99020" y1="39556" x2="99556" y2="40444"/>
                        <a14:foregroundMark x1="98751" y1="39111" x2="99020" y2="39556"/>
                        <a14:foregroundMark x1="98483" y1="38667" x2="98751" y2="39111"/>
                        <a14:foregroundMark x1="98214" y1="38222" x2="98483" y2="38667"/>
                        <a14:foregroundMark x1="85333" y1="16889" x2="98214" y2="38222"/>
                        <a14:foregroundMark x1="29886" y1="7556" x2="60444" y2="2667"/>
                        <a14:foregroundMark x1="60444" y1="2667" x2="72889" y2="5778"/>
                        <a14:foregroundMark x1="1659" y1="59111" x2="1333" y2="61333"/>
                        <a14:foregroundMark x1="4612" y1="38976" x2="1659" y2="59111"/>
                        <a14:foregroundMark x1="6222" y1="28000" x2="5232" y2="34747"/>
                        <a14:foregroundMark x1="4315" y1="71556" x2="4444" y2="72000"/>
                        <a14:foregroundMark x1="4185" y1="71111" x2="4315" y2="71556"/>
                        <a14:foregroundMark x1="4055" y1="70667" x2="4185" y2="71111"/>
                        <a14:foregroundMark x1="3666" y1="69333" x2="4055" y2="70667"/>
                        <a14:foregroundMark x1="1333" y1="61333" x2="3666" y2="69333"/>
                        <a14:foregroundMark x1="20444" y1="90222" x2="53333" y2="97333"/>
                        <a14:foregroundMark x1="80003" y1="89901" x2="80444" y2="89778"/>
                        <a14:foregroundMark x1="78852" y1="90222" x2="79462" y2="90052"/>
                        <a14:foregroundMark x1="77254" y1="90667" x2="78852" y2="90222"/>
                        <a14:foregroundMark x1="75661" y1="91111" x2="77254" y2="90667"/>
                        <a14:foregroundMark x1="53333" y1="97333" x2="75661" y2="91111"/>
                        <a14:backgroundMark x1="4000" y1="72889" x2="0" y2="61333"/>
                        <a14:backgroundMark x1="444" y1="60889" x2="0" y2="52000"/>
                        <a14:backgroundMark x1="2222" y1="33778" x2="889" y2="37778"/>
                        <a14:backgroundMark x1="17778" y1="8889" x2="22667" y2="6667"/>
                        <a14:backgroundMark x1="22667" y1="7556" x2="22667" y2="8000"/>
                        <a14:backgroundMark x1="80000" y1="91111" x2="80000" y2="91111"/>
                        <a14:backgroundMark x1="79556" y1="91111" x2="79556" y2="91111"/>
                        <a14:backgroundMark x1="80889" y1="89778" x2="81333" y2="90222"/>
                        <a14:backgroundMark x1="80000" y1="90667" x2="80000" y2="90667"/>
                        <a14:backgroundMark x1="78222" y1="92000" x2="78667" y2="92000"/>
                        <a14:backgroundMark x1="80000" y1="90222" x2="80000" y2="90222"/>
                        <a14:backgroundMark x1="99111" y1="39556" x2="99111" y2="39556"/>
                        <a14:backgroundMark x1="99556" y1="40889" x2="99556" y2="40889"/>
                        <a14:backgroundMark x1="3556" y1="71111" x2="3556" y2="71111"/>
                        <a14:backgroundMark x1="4444" y1="71556" x2="4444" y2="71556"/>
                        <a14:backgroundMark x1="3556" y1="70667" x2="3556" y2="70667"/>
                        <a14:backgroundMark x1="2667" y1="69333" x2="2667" y2="69333"/>
                        <a14:backgroundMark x1="3111" y1="69333" x2="3111" y2="69333"/>
                        <a14:backgroundMark x1="0" y1="59111" x2="0" y2="59111"/>
                        <a14:backgroundMark x1="99556" y1="38222" x2="99556" y2="38222"/>
                        <a14:backgroundMark x1="99556" y1="39556" x2="99556" y2="39556"/>
                        <a14:backgroundMark x1="99556" y1="40444" x2="99556" y2="40444"/>
                        <a14:backgroundMark x1="99111" y1="39111" x2="99111" y2="39111"/>
                        <a14:backgroundMark x1="98667" y1="38667" x2="98667" y2="38667"/>
                        <a14:backgroundMark x1="99556" y1="58222" x2="99556" y2="58222"/>
                      </a14:backgroundRemoval>
                    </a14:imgEffect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661" y="1233382"/>
            <a:ext cx="1426092" cy="1426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6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 Boardroom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</dc:creator>
  <cp:lastModifiedBy>Dimitri</cp:lastModifiedBy>
  <cp:revision>2</cp:revision>
  <dcterms:created xsi:type="dcterms:W3CDTF">2019-10-15T05:27:43Z</dcterms:created>
  <dcterms:modified xsi:type="dcterms:W3CDTF">2019-10-15T05:42:19Z</dcterms:modified>
</cp:coreProperties>
</file>